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309" r:id="rId2"/>
    <p:sldId id="298" r:id="rId3"/>
    <p:sldId id="256" r:id="rId4"/>
    <p:sldId id="303" r:id="rId5"/>
    <p:sldId id="304" r:id="rId6"/>
    <p:sldId id="305" r:id="rId7"/>
    <p:sldId id="296" r:id="rId8"/>
    <p:sldId id="312" r:id="rId9"/>
    <p:sldId id="311" r:id="rId10"/>
    <p:sldId id="301" r:id="rId11"/>
    <p:sldId id="307" r:id="rId12"/>
    <p:sldId id="299" r:id="rId13"/>
    <p:sldId id="294" r:id="rId14"/>
    <p:sldId id="310" r:id="rId15"/>
    <p:sldId id="302" r:id="rId16"/>
    <p:sldId id="300" r:id="rId17"/>
    <p:sldId id="316" r:id="rId18"/>
    <p:sldId id="317" r:id="rId19"/>
    <p:sldId id="318" r:id="rId20"/>
    <p:sldId id="313" r:id="rId21"/>
    <p:sldId id="31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54F361F-5A42-47C2-B4DA-9C1A20C216B0}">
          <p14:sldIdLst>
            <p14:sldId id="309"/>
            <p14:sldId id="298"/>
            <p14:sldId id="256"/>
            <p14:sldId id="303"/>
            <p14:sldId id="304"/>
            <p14:sldId id="305"/>
            <p14:sldId id="296"/>
            <p14:sldId id="312"/>
            <p14:sldId id="311"/>
            <p14:sldId id="301"/>
            <p14:sldId id="307"/>
            <p14:sldId id="299"/>
            <p14:sldId id="294"/>
            <p14:sldId id="310"/>
            <p14:sldId id="302"/>
            <p14:sldId id="300"/>
            <p14:sldId id="316"/>
            <p14:sldId id="317"/>
            <p14:sldId id="318"/>
            <p14:sldId id="313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2" autoAdjust="0"/>
    <p:restoredTop sz="94660" autoAdjust="0"/>
  </p:normalViewPr>
  <p:slideViewPr>
    <p:cSldViewPr snapToGrid="0">
      <p:cViewPr varScale="1">
        <p:scale>
          <a:sx n="90" d="100"/>
          <a:sy n="90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ry Fuller" userId="484389395f843219" providerId="LiveId" clId="{D43376CD-068A-4DAE-8908-782A85D809A1}"/>
    <pc:docChg chg="undo custSel addSld delSld modSld sldOrd modSection">
      <pc:chgData name="Barry Fuller" userId="484389395f843219" providerId="LiveId" clId="{D43376CD-068A-4DAE-8908-782A85D809A1}" dt="2021-03-21T14:06:47.999" v="1178"/>
      <pc:docMkLst>
        <pc:docMk/>
      </pc:docMkLst>
      <pc:sldChg chg="modSp">
        <pc:chgData name="Barry Fuller" userId="484389395f843219" providerId="LiveId" clId="{D43376CD-068A-4DAE-8908-782A85D809A1}" dt="2021-03-09T16:04:31.181" v="36" actId="20577"/>
        <pc:sldMkLst>
          <pc:docMk/>
          <pc:sldMk cId="712197318" sldId="256"/>
        </pc:sldMkLst>
        <pc:spChg chg="mod">
          <ac:chgData name="Barry Fuller" userId="484389395f843219" providerId="LiveId" clId="{D43376CD-068A-4DAE-8908-782A85D809A1}" dt="2021-03-09T16:04:31.181" v="36" actId="20577"/>
          <ac:spMkLst>
            <pc:docMk/>
            <pc:sldMk cId="712197318" sldId="256"/>
            <ac:spMk id="8" creationId="{634906B0-1817-49B1-89CC-F23805BEF4C1}"/>
          </ac:spMkLst>
        </pc:spChg>
        <pc:spChg chg="mod">
          <ac:chgData name="Barry Fuller" userId="484389395f843219" providerId="LiveId" clId="{D43376CD-068A-4DAE-8908-782A85D809A1}" dt="2021-03-09T16:03:46.429" v="32" actId="20577"/>
          <ac:spMkLst>
            <pc:docMk/>
            <pc:sldMk cId="712197318" sldId="256"/>
            <ac:spMk id="11" creationId="{68D7F50B-F020-436A-B747-E4B7CE46092B}"/>
          </ac:spMkLst>
        </pc:spChg>
      </pc:sldChg>
      <pc:sldChg chg="delSp modSp mod">
        <pc:chgData name="Barry Fuller" userId="484389395f843219" providerId="LiveId" clId="{D43376CD-068A-4DAE-8908-782A85D809A1}" dt="2021-03-21T13:50:57" v="1098" actId="478"/>
        <pc:sldMkLst>
          <pc:docMk/>
          <pc:sldMk cId="1121515457" sldId="294"/>
        </pc:sldMkLst>
        <pc:spChg chg="mod">
          <ac:chgData name="Barry Fuller" userId="484389395f843219" providerId="LiveId" clId="{D43376CD-068A-4DAE-8908-782A85D809A1}" dt="2021-03-10T16:40:31.786" v="282" actId="255"/>
          <ac:spMkLst>
            <pc:docMk/>
            <pc:sldMk cId="1121515457" sldId="294"/>
            <ac:spMk id="20" creationId="{30A4831A-A062-4BCF-A7E7-2B2246B5B528}"/>
          </ac:spMkLst>
        </pc:spChg>
        <pc:spChg chg="mod">
          <ac:chgData name="Barry Fuller" userId="484389395f843219" providerId="LiveId" clId="{D43376CD-068A-4DAE-8908-782A85D809A1}" dt="2021-03-09T17:58:43.964" v="210" actId="688"/>
          <ac:spMkLst>
            <pc:docMk/>
            <pc:sldMk cId="1121515457" sldId="294"/>
            <ac:spMk id="49" creationId="{A0016FE4-0A56-4374-9D98-E18E5F33B048}"/>
          </ac:spMkLst>
        </pc:spChg>
        <pc:spChg chg="del">
          <ac:chgData name="Barry Fuller" userId="484389395f843219" providerId="LiveId" clId="{D43376CD-068A-4DAE-8908-782A85D809A1}" dt="2021-03-21T13:50:57" v="1098" actId="478"/>
          <ac:spMkLst>
            <pc:docMk/>
            <pc:sldMk cId="1121515457" sldId="294"/>
            <ac:spMk id="52" creationId="{3763C40A-7A84-4523-8EE5-A64FA465DBAD}"/>
          </ac:spMkLst>
        </pc:spChg>
        <pc:spChg chg="mod">
          <ac:chgData name="Barry Fuller" userId="484389395f843219" providerId="LiveId" clId="{D43376CD-068A-4DAE-8908-782A85D809A1}" dt="2021-03-21T13:46:43.858" v="1049" actId="20577"/>
          <ac:spMkLst>
            <pc:docMk/>
            <pc:sldMk cId="1121515457" sldId="294"/>
            <ac:spMk id="60" creationId="{CE15F9A2-1F2F-45E4-B890-AAE03B3234F5}"/>
          </ac:spMkLst>
        </pc:spChg>
        <pc:spChg chg="mod">
          <ac:chgData name="Barry Fuller" userId="484389395f843219" providerId="LiveId" clId="{D43376CD-068A-4DAE-8908-782A85D809A1}" dt="2021-03-21T13:48:39.396" v="1097" actId="20577"/>
          <ac:spMkLst>
            <pc:docMk/>
            <pc:sldMk cId="1121515457" sldId="294"/>
            <ac:spMk id="61" creationId="{58D50DA6-F042-41D8-BD7A-19EEF6A1081A}"/>
          </ac:spMkLst>
        </pc:spChg>
      </pc:sldChg>
      <pc:sldChg chg="modSp mod modAnim">
        <pc:chgData name="Barry Fuller" userId="484389395f843219" providerId="LiveId" clId="{D43376CD-068A-4DAE-8908-782A85D809A1}" dt="2021-03-21T13:34:04.718" v="658" actId="313"/>
        <pc:sldMkLst>
          <pc:docMk/>
          <pc:sldMk cId="2075358669" sldId="296"/>
        </pc:sldMkLst>
        <pc:spChg chg="mod">
          <ac:chgData name="Barry Fuller" userId="484389395f843219" providerId="LiveId" clId="{D43376CD-068A-4DAE-8908-782A85D809A1}" dt="2021-03-21T13:34:04.718" v="658" actId="313"/>
          <ac:spMkLst>
            <pc:docMk/>
            <pc:sldMk cId="2075358669" sldId="296"/>
            <ac:spMk id="37" creationId="{9A6A716F-5649-4951-9EA0-C82CB8EB7FE3}"/>
          </ac:spMkLst>
        </pc:spChg>
      </pc:sldChg>
      <pc:sldChg chg="modSp mod">
        <pc:chgData name="Barry Fuller" userId="484389395f843219" providerId="LiveId" clId="{D43376CD-068A-4DAE-8908-782A85D809A1}" dt="2021-03-21T13:46:03.895" v="1048" actId="20577"/>
        <pc:sldMkLst>
          <pc:docMk/>
          <pc:sldMk cId="602152239" sldId="299"/>
        </pc:sldMkLst>
        <pc:spChg chg="mod">
          <ac:chgData name="Barry Fuller" userId="484389395f843219" providerId="LiveId" clId="{D43376CD-068A-4DAE-8908-782A85D809A1}" dt="2021-03-09T17:59:03.932" v="212" actId="1076"/>
          <ac:spMkLst>
            <pc:docMk/>
            <pc:sldMk cId="602152239" sldId="299"/>
            <ac:spMk id="49" creationId="{A0016FE4-0A56-4374-9D98-E18E5F33B048}"/>
          </ac:spMkLst>
        </pc:spChg>
        <pc:spChg chg="mod">
          <ac:chgData name="Barry Fuller" userId="484389395f843219" providerId="LiveId" clId="{D43376CD-068A-4DAE-8908-782A85D809A1}" dt="2021-03-21T13:46:03.895" v="1048" actId="20577"/>
          <ac:spMkLst>
            <pc:docMk/>
            <pc:sldMk cId="602152239" sldId="299"/>
            <ac:spMk id="60" creationId="{CE15F9A2-1F2F-45E4-B890-AAE03B3234F5}"/>
          </ac:spMkLst>
        </pc:spChg>
        <pc:spChg chg="mod">
          <ac:chgData name="Barry Fuller" userId="484389395f843219" providerId="LiveId" clId="{D43376CD-068A-4DAE-8908-782A85D809A1}" dt="2021-03-21T13:45:09.789" v="1006" actId="20577"/>
          <ac:spMkLst>
            <pc:docMk/>
            <pc:sldMk cId="602152239" sldId="299"/>
            <ac:spMk id="61" creationId="{58D50DA6-F042-41D8-BD7A-19EEF6A1081A}"/>
          </ac:spMkLst>
        </pc:spChg>
      </pc:sldChg>
      <pc:sldChg chg="modSp mod">
        <pc:chgData name="Barry Fuller" userId="484389395f843219" providerId="LiveId" clId="{D43376CD-068A-4DAE-8908-782A85D809A1}" dt="2021-03-21T13:57:01.971" v="1175" actId="20577"/>
        <pc:sldMkLst>
          <pc:docMk/>
          <pc:sldMk cId="925825081" sldId="300"/>
        </pc:sldMkLst>
        <pc:spChg chg="mod">
          <ac:chgData name="Barry Fuller" userId="484389395f843219" providerId="LiveId" clId="{D43376CD-068A-4DAE-8908-782A85D809A1}" dt="2021-03-10T16:40:04.890" v="279" actId="255"/>
          <ac:spMkLst>
            <pc:docMk/>
            <pc:sldMk cId="925825081" sldId="300"/>
            <ac:spMk id="20" creationId="{30A4831A-A062-4BCF-A7E7-2B2246B5B528}"/>
          </ac:spMkLst>
        </pc:spChg>
        <pc:spChg chg="mod">
          <ac:chgData name="Barry Fuller" userId="484389395f843219" providerId="LiveId" clId="{D43376CD-068A-4DAE-8908-782A85D809A1}" dt="2021-03-21T13:56:16.427" v="1159" actId="1076"/>
          <ac:spMkLst>
            <pc:docMk/>
            <pc:sldMk cId="925825081" sldId="300"/>
            <ac:spMk id="49" creationId="{A0016FE4-0A56-4374-9D98-E18E5F33B048}"/>
          </ac:spMkLst>
        </pc:spChg>
        <pc:spChg chg="mod">
          <ac:chgData name="Barry Fuller" userId="484389395f843219" providerId="LiveId" clId="{D43376CD-068A-4DAE-8908-782A85D809A1}" dt="2021-03-21T13:57:01.971" v="1175" actId="20577"/>
          <ac:spMkLst>
            <pc:docMk/>
            <pc:sldMk cId="925825081" sldId="300"/>
            <ac:spMk id="60" creationId="{CE15F9A2-1F2F-45E4-B890-AAE03B3234F5}"/>
          </ac:spMkLst>
        </pc:spChg>
      </pc:sldChg>
      <pc:sldChg chg="modSp add del mod ord">
        <pc:chgData name="Barry Fuller" userId="484389395f843219" providerId="LiveId" clId="{D43376CD-068A-4DAE-8908-782A85D809A1}" dt="2021-03-16T12:21:58.077" v="645"/>
        <pc:sldMkLst>
          <pc:docMk/>
          <pc:sldMk cId="3144225959" sldId="301"/>
        </pc:sldMkLst>
        <pc:spChg chg="mod">
          <ac:chgData name="Barry Fuller" userId="484389395f843219" providerId="LiveId" clId="{D43376CD-068A-4DAE-8908-782A85D809A1}" dt="2021-03-09T17:59:22.604" v="214" actId="1076"/>
          <ac:spMkLst>
            <pc:docMk/>
            <pc:sldMk cId="3144225959" sldId="301"/>
            <ac:spMk id="49" creationId="{A0016FE4-0A56-4374-9D98-E18E5F33B048}"/>
          </ac:spMkLst>
        </pc:spChg>
      </pc:sldChg>
      <pc:sldChg chg="modSp">
        <pc:chgData name="Barry Fuller" userId="484389395f843219" providerId="LiveId" clId="{D43376CD-068A-4DAE-8908-782A85D809A1}" dt="2021-03-21T13:54:26.776" v="1157" actId="20577"/>
        <pc:sldMkLst>
          <pc:docMk/>
          <pc:sldMk cId="2764176299" sldId="302"/>
        </pc:sldMkLst>
        <pc:spChg chg="mod">
          <ac:chgData name="Barry Fuller" userId="484389395f843219" providerId="LiveId" clId="{D43376CD-068A-4DAE-8908-782A85D809A1}" dt="2021-03-21T13:54:26.776" v="1157" actId="20577"/>
          <ac:spMkLst>
            <pc:docMk/>
            <pc:sldMk cId="2764176299" sldId="302"/>
            <ac:spMk id="61" creationId="{58D50DA6-F042-41D8-BD7A-19EEF6A1081A}"/>
          </ac:spMkLst>
        </pc:spChg>
      </pc:sldChg>
      <pc:sldChg chg="addSp modSp mod modAnim">
        <pc:chgData name="Barry Fuller" userId="484389395f843219" providerId="LiveId" clId="{D43376CD-068A-4DAE-8908-782A85D809A1}" dt="2021-03-09T17:54:27.485" v="208" actId="1076"/>
        <pc:sldMkLst>
          <pc:docMk/>
          <pc:sldMk cId="910635812" sldId="303"/>
        </pc:sldMkLst>
        <pc:spChg chg="mod">
          <ac:chgData name="Barry Fuller" userId="484389395f843219" providerId="LiveId" clId="{D43376CD-068A-4DAE-8908-782A85D809A1}" dt="2021-03-09T17:54:27.485" v="208" actId="1076"/>
          <ac:spMkLst>
            <pc:docMk/>
            <pc:sldMk cId="910635812" sldId="303"/>
            <ac:spMk id="5" creationId="{54CDBC2F-43B4-4A84-93A1-EA60F10FA2F7}"/>
          </ac:spMkLst>
        </pc:spChg>
        <pc:spChg chg="mod">
          <ac:chgData name="Barry Fuller" userId="484389395f843219" providerId="LiveId" clId="{D43376CD-068A-4DAE-8908-782A85D809A1}" dt="2021-03-09T17:54:24.389" v="207" actId="1076"/>
          <ac:spMkLst>
            <pc:docMk/>
            <pc:sldMk cId="910635812" sldId="303"/>
            <ac:spMk id="6" creationId="{0FEABFF8-3660-44C0-BAE6-6A0CBBF9E6A7}"/>
          </ac:spMkLst>
        </pc:spChg>
        <pc:spChg chg="mod">
          <ac:chgData name="Barry Fuller" userId="484389395f843219" providerId="LiveId" clId="{D43376CD-068A-4DAE-8908-782A85D809A1}" dt="2021-03-09T17:52:54.286" v="78" actId="1076"/>
          <ac:spMkLst>
            <pc:docMk/>
            <pc:sldMk cId="910635812" sldId="303"/>
            <ac:spMk id="7" creationId="{8789F8C4-8169-4D5A-93A8-12FF673BB64C}"/>
          </ac:spMkLst>
        </pc:spChg>
        <pc:spChg chg="mod">
          <ac:chgData name="Barry Fuller" userId="484389395f843219" providerId="LiveId" clId="{D43376CD-068A-4DAE-8908-782A85D809A1}" dt="2021-03-09T17:52:49.534" v="77" actId="1076"/>
          <ac:spMkLst>
            <pc:docMk/>
            <pc:sldMk cId="910635812" sldId="303"/>
            <ac:spMk id="8" creationId="{B1E2B25A-653F-4687-987B-F33C1432BAB0}"/>
          </ac:spMkLst>
        </pc:spChg>
        <pc:spChg chg="mod">
          <ac:chgData name="Barry Fuller" userId="484389395f843219" providerId="LiveId" clId="{D43376CD-068A-4DAE-8908-782A85D809A1}" dt="2021-03-09T17:52:40.702" v="75" actId="1076"/>
          <ac:spMkLst>
            <pc:docMk/>
            <pc:sldMk cId="910635812" sldId="303"/>
            <ac:spMk id="9" creationId="{EE047816-C25B-462F-8929-DFEFBEE870ED}"/>
          </ac:spMkLst>
        </pc:spChg>
        <pc:spChg chg="mod">
          <ac:chgData name="Barry Fuller" userId="484389395f843219" providerId="LiveId" clId="{D43376CD-068A-4DAE-8908-782A85D809A1}" dt="2021-03-09T17:52:45.077" v="76" actId="1076"/>
          <ac:spMkLst>
            <pc:docMk/>
            <pc:sldMk cId="910635812" sldId="303"/>
            <ac:spMk id="10" creationId="{EABC2CB9-730A-4E77-97BB-F5E091F99676}"/>
          </ac:spMkLst>
        </pc:spChg>
        <pc:spChg chg="add mod">
          <ac:chgData name="Barry Fuller" userId="484389395f843219" providerId="LiveId" clId="{D43376CD-068A-4DAE-8908-782A85D809A1}" dt="2021-03-09T17:54:14.917" v="206" actId="20577"/>
          <ac:spMkLst>
            <pc:docMk/>
            <pc:sldMk cId="910635812" sldId="303"/>
            <ac:spMk id="11" creationId="{B1D5611A-926D-4B54-83E8-49828C496A29}"/>
          </ac:spMkLst>
        </pc:spChg>
      </pc:sldChg>
      <pc:sldChg chg="modSp">
        <pc:chgData name="Barry Fuller" userId="484389395f843219" providerId="LiveId" clId="{D43376CD-068A-4DAE-8908-782A85D809A1}" dt="2021-03-09T16:08:45.773" v="67" actId="20577"/>
        <pc:sldMkLst>
          <pc:docMk/>
          <pc:sldMk cId="2944438707" sldId="304"/>
        </pc:sldMkLst>
        <pc:spChg chg="mod">
          <ac:chgData name="Barry Fuller" userId="484389395f843219" providerId="LiveId" clId="{D43376CD-068A-4DAE-8908-782A85D809A1}" dt="2021-03-09T16:08:45.773" v="67" actId="20577"/>
          <ac:spMkLst>
            <pc:docMk/>
            <pc:sldMk cId="2944438707" sldId="304"/>
            <ac:spMk id="7" creationId="{8789F8C4-8169-4D5A-93A8-12FF673BB64C}"/>
          </ac:spMkLst>
        </pc:spChg>
        <pc:spChg chg="mod">
          <ac:chgData name="Barry Fuller" userId="484389395f843219" providerId="LiveId" clId="{D43376CD-068A-4DAE-8908-782A85D809A1}" dt="2021-03-09T16:06:30.737" v="48" actId="20577"/>
          <ac:spMkLst>
            <pc:docMk/>
            <pc:sldMk cId="2944438707" sldId="304"/>
            <ac:spMk id="8" creationId="{B1E2B25A-653F-4687-987B-F33C1432BAB0}"/>
          </ac:spMkLst>
        </pc:spChg>
      </pc:sldChg>
      <pc:sldChg chg="modSp mod">
        <pc:chgData name="Barry Fuller" userId="484389395f843219" providerId="LiveId" clId="{D43376CD-068A-4DAE-8908-782A85D809A1}" dt="2021-03-21T13:44:23.779" v="919" actId="20577"/>
        <pc:sldMkLst>
          <pc:docMk/>
          <pc:sldMk cId="1545467669" sldId="307"/>
        </pc:sldMkLst>
        <pc:spChg chg="mod">
          <ac:chgData name="Barry Fuller" userId="484389395f843219" providerId="LiveId" clId="{D43376CD-068A-4DAE-8908-782A85D809A1}" dt="2021-03-09T17:59:13.100" v="213" actId="1076"/>
          <ac:spMkLst>
            <pc:docMk/>
            <pc:sldMk cId="1545467669" sldId="307"/>
            <ac:spMk id="49" creationId="{A0016FE4-0A56-4374-9D98-E18E5F33B048}"/>
          </ac:spMkLst>
        </pc:spChg>
        <pc:spChg chg="mod">
          <ac:chgData name="Barry Fuller" userId="484389395f843219" providerId="LiveId" clId="{D43376CD-068A-4DAE-8908-782A85D809A1}" dt="2021-03-21T13:44:23.779" v="919" actId="20577"/>
          <ac:spMkLst>
            <pc:docMk/>
            <pc:sldMk cId="1545467669" sldId="307"/>
            <ac:spMk id="61" creationId="{58D50DA6-F042-41D8-BD7A-19EEF6A1081A}"/>
          </ac:spMkLst>
        </pc:spChg>
      </pc:sldChg>
      <pc:sldChg chg="modSp mod modAnim">
        <pc:chgData name="Barry Fuller" userId="484389395f843219" providerId="LiveId" clId="{D43376CD-068A-4DAE-8908-782A85D809A1}" dt="2021-03-21T13:31:19.092" v="650"/>
        <pc:sldMkLst>
          <pc:docMk/>
          <pc:sldMk cId="4195778932" sldId="309"/>
        </pc:sldMkLst>
        <pc:spChg chg="mod">
          <ac:chgData name="Barry Fuller" userId="484389395f843219" providerId="LiveId" clId="{D43376CD-068A-4DAE-8908-782A85D809A1}" dt="2021-03-10T16:45:26.066" v="287" actId="1076"/>
          <ac:spMkLst>
            <pc:docMk/>
            <pc:sldMk cId="4195778932" sldId="309"/>
            <ac:spMk id="34" creationId="{2CAD1712-2F19-4676-8FBC-1B5765DC745F}"/>
          </ac:spMkLst>
        </pc:spChg>
      </pc:sldChg>
      <pc:sldChg chg="delSp modSp mod">
        <pc:chgData name="Barry Fuller" userId="484389395f843219" providerId="LiveId" clId="{D43376CD-068A-4DAE-8908-782A85D809A1}" dt="2021-03-21T13:51:08.140" v="1099" actId="478"/>
        <pc:sldMkLst>
          <pc:docMk/>
          <pc:sldMk cId="2074181825" sldId="310"/>
        </pc:sldMkLst>
        <pc:spChg chg="mod">
          <ac:chgData name="Barry Fuller" userId="484389395f843219" providerId="LiveId" clId="{D43376CD-068A-4DAE-8908-782A85D809A1}" dt="2021-03-10T16:40:20.827" v="280" actId="255"/>
          <ac:spMkLst>
            <pc:docMk/>
            <pc:sldMk cId="2074181825" sldId="310"/>
            <ac:spMk id="20" creationId="{30A4831A-A062-4BCF-A7E7-2B2246B5B528}"/>
          </ac:spMkLst>
        </pc:spChg>
        <pc:spChg chg="mod">
          <ac:chgData name="Barry Fuller" userId="484389395f843219" providerId="LiveId" clId="{D43376CD-068A-4DAE-8908-782A85D809A1}" dt="2021-03-09T17:58:53.548" v="211" actId="1076"/>
          <ac:spMkLst>
            <pc:docMk/>
            <pc:sldMk cId="2074181825" sldId="310"/>
            <ac:spMk id="49" creationId="{A0016FE4-0A56-4374-9D98-E18E5F33B048}"/>
          </ac:spMkLst>
        </pc:spChg>
        <pc:spChg chg="del">
          <ac:chgData name="Barry Fuller" userId="484389395f843219" providerId="LiveId" clId="{D43376CD-068A-4DAE-8908-782A85D809A1}" dt="2021-03-21T13:51:08.140" v="1099" actId="478"/>
          <ac:spMkLst>
            <pc:docMk/>
            <pc:sldMk cId="2074181825" sldId="310"/>
            <ac:spMk id="52" creationId="{3763C40A-7A84-4523-8EE5-A64FA465DBAD}"/>
          </ac:spMkLst>
        </pc:spChg>
      </pc:sldChg>
      <pc:sldChg chg="modSp mod">
        <pc:chgData name="Barry Fuller" userId="484389395f843219" providerId="LiveId" clId="{D43376CD-068A-4DAE-8908-782A85D809A1}" dt="2021-03-10T16:46:25.706" v="294" actId="1035"/>
        <pc:sldMkLst>
          <pc:docMk/>
          <pc:sldMk cId="899585628" sldId="311"/>
        </pc:sldMkLst>
        <pc:spChg chg="mod">
          <ac:chgData name="Barry Fuller" userId="484389395f843219" providerId="LiveId" clId="{D43376CD-068A-4DAE-8908-782A85D809A1}" dt="2021-03-10T16:46:25.706" v="294" actId="1035"/>
          <ac:spMkLst>
            <pc:docMk/>
            <pc:sldMk cId="899585628" sldId="311"/>
            <ac:spMk id="49" creationId="{A0016FE4-0A56-4374-9D98-E18E5F33B048}"/>
          </ac:spMkLst>
        </pc:spChg>
        <pc:spChg chg="mod">
          <ac:chgData name="Barry Fuller" userId="484389395f843219" providerId="LiveId" clId="{D43376CD-068A-4DAE-8908-782A85D809A1}" dt="2021-03-09T17:59:44.002" v="217" actId="6549"/>
          <ac:spMkLst>
            <pc:docMk/>
            <pc:sldMk cId="899585628" sldId="311"/>
            <ac:spMk id="61" creationId="{58D50DA6-F042-41D8-BD7A-19EEF6A1081A}"/>
          </ac:spMkLst>
        </pc:spChg>
      </pc:sldChg>
      <pc:sldChg chg="modSp mod">
        <pc:chgData name="Barry Fuller" userId="484389395f843219" providerId="LiveId" clId="{D43376CD-068A-4DAE-8908-782A85D809A1}" dt="2021-03-21T13:38:56.201" v="837" actId="1036"/>
        <pc:sldMkLst>
          <pc:docMk/>
          <pc:sldMk cId="3462933371" sldId="312"/>
        </pc:sldMkLst>
        <pc:spChg chg="mod">
          <ac:chgData name="Barry Fuller" userId="484389395f843219" providerId="LiveId" clId="{D43376CD-068A-4DAE-8908-782A85D809A1}" dt="2021-03-21T13:38:56.201" v="837" actId="1036"/>
          <ac:spMkLst>
            <pc:docMk/>
            <pc:sldMk cId="3462933371" sldId="312"/>
            <ac:spMk id="49" creationId="{A0016FE4-0A56-4374-9D98-E18E5F33B048}"/>
          </ac:spMkLst>
        </pc:spChg>
        <pc:spChg chg="mod">
          <ac:chgData name="Barry Fuller" userId="484389395f843219" providerId="LiveId" clId="{D43376CD-068A-4DAE-8908-782A85D809A1}" dt="2021-03-21T13:38:21.235" v="834" actId="20577"/>
          <ac:spMkLst>
            <pc:docMk/>
            <pc:sldMk cId="3462933371" sldId="312"/>
            <ac:spMk id="60" creationId="{CE15F9A2-1F2F-45E4-B890-AAE03B3234F5}"/>
          </ac:spMkLst>
        </pc:spChg>
      </pc:sldChg>
      <pc:sldChg chg="addSp delSp modSp new mod modAnim">
        <pc:chgData name="Barry Fuller" userId="484389395f843219" providerId="LiveId" clId="{D43376CD-068A-4DAE-8908-782A85D809A1}" dt="2021-03-21T14:06:47.999" v="1178"/>
        <pc:sldMkLst>
          <pc:docMk/>
          <pc:sldMk cId="1883268525" sldId="313"/>
        </pc:sldMkLst>
        <pc:spChg chg="mod topLvl">
          <ac:chgData name="Barry Fuller" userId="484389395f843219" providerId="LiveId" clId="{D43376CD-068A-4DAE-8908-782A85D809A1}" dt="2021-03-21T14:06:25.064" v="1177" actId="164"/>
          <ac:spMkLst>
            <pc:docMk/>
            <pc:sldMk cId="1883268525" sldId="313"/>
            <ac:spMk id="6" creationId="{EBDC5740-21E3-4D29-912A-8DE1541E1622}"/>
          </ac:spMkLst>
        </pc:spChg>
        <pc:spChg chg="mod topLvl">
          <ac:chgData name="Barry Fuller" userId="484389395f843219" providerId="LiveId" clId="{D43376CD-068A-4DAE-8908-782A85D809A1}" dt="2021-03-21T14:06:25.064" v="1177" actId="164"/>
          <ac:spMkLst>
            <pc:docMk/>
            <pc:sldMk cId="1883268525" sldId="313"/>
            <ac:spMk id="7" creationId="{CFA8066F-7DB1-48B6-8A0F-FA290CC9FE1A}"/>
          </ac:spMkLst>
        </pc:spChg>
        <pc:spChg chg="add del mod">
          <ac:chgData name="Barry Fuller" userId="484389395f843219" providerId="LiveId" clId="{D43376CD-068A-4DAE-8908-782A85D809A1}" dt="2021-03-10T16:36:32.678" v="231"/>
          <ac:spMkLst>
            <pc:docMk/>
            <pc:sldMk cId="1883268525" sldId="313"/>
            <ac:spMk id="8" creationId="{88BA4477-79A3-4E68-82B6-38FC6BCDAC9C}"/>
          </ac:spMkLst>
        </pc:spChg>
        <pc:spChg chg="mod">
          <ac:chgData name="Barry Fuller" userId="484389395f843219" providerId="LiveId" clId="{D43376CD-068A-4DAE-8908-782A85D809A1}" dt="2021-03-10T16:36:57.773" v="233" actId="1076"/>
          <ac:spMkLst>
            <pc:docMk/>
            <pc:sldMk cId="1883268525" sldId="313"/>
            <ac:spMk id="11" creationId="{0399C207-4B8B-4AEE-8FA4-C127B58D68AF}"/>
          </ac:spMkLst>
        </pc:spChg>
        <pc:spChg chg="mod">
          <ac:chgData name="Barry Fuller" userId="484389395f843219" providerId="LiveId" clId="{D43376CD-068A-4DAE-8908-782A85D809A1}" dt="2021-03-10T16:36:57.773" v="233" actId="1076"/>
          <ac:spMkLst>
            <pc:docMk/>
            <pc:sldMk cId="1883268525" sldId="313"/>
            <ac:spMk id="12" creationId="{B0843C1C-BB87-4B90-A968-0EDC179DF5A9}"/>
          </ac:spMkLst>
        </pc:spChg>
        <pc:spChg chg="mod">
          <ac:chgData name="Barry Fuller" userId="484389395f843219" providerId="LiveId" clId="{D43376CD-068A-4DAE-8908-782A85D809A1}" dt="2021-03-10T16:36:57.773" v="233" actId="1076"/>
          <ac:spMkLst>
            <pc:docMk/>
            <pc:sldMk cId="1883268525" sldId="313"/>
            <ac:spMk id="13" creationId="{B2D2DC38-4669-4B44-B90E-26C7A877B499}"/>
          </ac:spMkLst>
        </pc:spChg>
        <pc:spChg chg="add mod">
          <ac:chgData name="Barry Fuller" userId="484389395f843219" providerId="LiveId" clId="{D43376CD-068A-4DAE-8908-782A85D809A1}" dt="2021-03-10T16:39:01.070" v="274" actId="113"/>
          <ac:spMkLst>
            <pc:docMk/>
            <pc:sldMk cId="1883268525" sldId="313"/>
            <ac:spMk id="14" creationId="{B58703FC-74EF-41B5-B8FF-9C404D73A57B}"/>
          </ac:spMkLst>
        </pc:spChg>
        <pc:spChg chg="add mod">
          <ac:chgData name="Barry Fuller" userId="484389395f843219" providerId="LiveId" clId="{D43376CD-068A-4DAE-8908-782A85D809A1}" dt="2021-03-10T16:38:18.278" v="269" actId="113"/>
          <ac:spMkLst>
            <pc:docMk/>
            <pc:sldMk cId="1883268525" sldId="313"/>
            <ac:spMk id="15" creationId="{903228F4-E6C3-4C7C-B467-DD213C71BFD2}"/>
          </ac:spMkLst>
        </pc:spChg>
        <pc:grpChg chg="add mod">
          <ac:chgData name="Barry Fuller" userId="484389395f843219" providerId="LiveId" clId="{D43376CD-068A-4DAE-8908-782A85D809A1}" dt="2021-03-21T14:06:25.064" v="1177" actId="164"/>
          <ac:grpSpMkLst>
            <pc:docMk/>
            <pc:sldMk cId="1883268525" sldId="313"/>
            <ac:grpSpMk id="2" creationId="{0E4117A4-8092-4084-B889-90C31FBDEA14}"/>
          </ac:grpSpMkLst>
        </pc:grpChg>
        <pc:grpChg chg="add del mod">
          <ac:chgData name="Barry Fuller" userId="484389395f843219" providerId="LiveId" clId="{D43376CD-068A-4DAE-8908-782A85D809A1}" dt="2021-03-11T13:16:39.648" v="373" actId="165"/>
          <ac:grpSpMkLst>
            <pc:docMk/>
            <pc:sldMk cId="1883268525" sldId="313"/>
            <ac:grpSpMk id="4" creationId="{E700EADA-CDE0-47BC-ACFB-9FA0971713AC}"/>
          </ac:grpSpMkLst>
        </pc:grpChg>
        <pc:grpChg chg="add mod">
          <ac:chgData name="Barry Fuller" userId="484389395f843219" providerId="LiveId" clId="{D43376CD-068A-4DAE-8908-782A85D809A1}" dt="2021-03-10T16:36:57.773" v="233" actId="1076"/>
          <ac:grpSpMkLst>
            <pc:docMk/>
            <pc:sldMk cId="1883268525" sldId="313"/>
            <ac:grpSpMk id="9" creationId="{7F883EE2-EA9E-49C4-9110-9D78C5439C21}"/>
          </ac:grpSpMkLst>
        </pc:grpChg>
        <pc:picChg chg="add del mod">
          <ac:chgData name="Barry Fuller" userId="484389395f843219" providerId="LiveId" clId="{D43376CD-068A-4DAE-8908-782A85D809A1}" dt="2021-03-10T16:33:21.576" v="229" actId="478"/>
          <ac:picMkLst>
            <pc:docMk/>
            <pc:sldMk cId="1883268525" sldId="313"/>
            <ac:picMk id="2" creationId="{714F8B5A-11AE-449E-9783-50C9E382DF3F}"/>
          </ac:picMkLst>
        </pc:picChg>
        <pc:picChg chg="add del mod">
          <ac:chgData name="Barry Fuller" userId="484389395f843219" providerId="LiveId" clId="{D43376CD-068A-4DAE-8908-782A85D809A1}" dt="2021-03-10T16:33:02.328" v="227" actId="478"/>
          <ac:picMkLst>
            <pc:docMk/>
            <pc:sldMk cId="1883268525" sldId="313"/>
            <ac:picMk id="3" creationId="{AAEE274C-237D-4D33-853D-15D7FA2A1612}"/>
          </ac:picMkLst>
        </pc:picChg>
        <pc:picChg chg="mod topLvl">
          <ac:chgData name="Barry Fuller" userId="484389395f843219" providerId="LiveId" clId="{D43376CD-068A-4DAE-8908-782A85D809A1}" dt="2021-03-21T14:06:25.064" v="1177" actId="164"/>
          <ac:picMkLst>
            <pc:docMk/>
            <pc:sldMk cId="1883268525" sldId="313"/>
            <ac:picMk id="5" creationId="{81E82A07-CF29-4FA4-BC9D-63E5BE6ED16E}"/>
          </ac:picMkLst>
        </pc:picChg>
        <pc:picChg chg="mod">
          <ac:chgData name="Barry Fuller" userId="484389395f843219" providerId="LiveId" clId="{D43376CD-068A-4DAE-8908-782A85D809A1}" dt="2021-03-10T16:36:57.773" v="233" actId="1076"/>
          <ac:picMkLst>
            <pc:docMk/>
            <pc:sldMk cId="1883268525" sldId="313"/>
            <ac:picMk id="10" creationId="{502828EC-32AD-4BF4-A1AB-1DA92F04B25F}"/>
          </ac:picMkLst>
        </pc:picChg>
      </pc:sldChg>
      <pc:sldChg chg="addSp delSp modSp new mod modAnim">
        <pc:chgData name="Barry Fuller" userId="484389395f843219" providerId="LiveId" clId="{D43376CD-068A-4DAE-8908-782A85D809A1}" dt="2021-03-11T13:21:35.204" v="405"/>
        <pc:sldMkLst>
          <pc:docMk/>
          <pc:sldMk cId="3946273449" sldId="314"/>
        </pc:sldMkLst>
        <pc:spChg chg="add mod">
          <ac:chgData name="Barry Fuller" userId="484389395f843219" providerId="LiveId" clId="{D43376CD-068A-4DAE-8908-782A85D809A1}" dt="2021-03-11T13:06:10.339" v="308" actId="14100"/>
          <ac:spMkLst>
            <pc:docMk/>
            <pc:sldMk cId="3946273449" sldId="314"/>
            <ac:spMk id="3" creationId="{6B43E3ED-4E13-4715-BC46-0B21FBE3A0A9}"/>
          </ac:spMkLst>
        </pc:spChg>
        <pc:spChg chg="mod">
          <ac:chgData name="Barry Fuller" userId="484389395f843219" providerId="LiveId" clId="{D43376CD-068A-4DAE-8908-782A85D809A1}" dt="2021-03-11T13:09:45.849" v="326" actId="165"/>
          <ac:spMkLst>
            <pc:docMk/>
            <pc:sldMk cId="3946273449" sldId="314"/>
            <ac:spMk id="6" creationId="{F2513BEA-CB93-469D-9157-00E69B6F9C6E}"/>
          </ac:spMkLst>
        </pc:spChg>
        <pc:spChg chg="mod">
          <ac:chgData name="Barry Fuller" userId="484389395f843219" providerId="LiveId" clId="{D43376CD-068A-4DAE-8908-782A85D809A1}" dt="2021-03-11T13:09:45.849" v="326" actId="165"/>
          <ac:spMkLst>
            <pc:docMk/>
            <pc:sldMk cId="3946273449" sldId="314"/>
            <ac:spMk id="7" creationId="{144F6930-D85E-4B22-9862-DEAEA9A2EC8D}"/>
          </ac:spMkLst>
        </pc:spChg>
        <pc:spChg chg="add del mod">
          <ac:chgData name="Barry Fuller" userId="484389395f843219" providerId="LiveId" clId="{D43376CD-068A-4DAE-8908-782A85D809A1}" dt="2021-03-11T13:07:22.189" v="312" actId="478"/>
          <ac:spMkLst>
            <pc:docMk/>
            <pc:sldMk cId="3946273449" sldId="314"/>
            <ac:spMk id="8" creationId="{93014A6F-B9AD-4FE2-8E09-0D15D245D7F2}"/>
          </ac:spMkLst>
        </pc:spChg>
        <pc:spChg chg="add del mod topLvl">
          <ac:chgData name="Barry Fuller" userId="484389395f843219" providerId="LiveId" clId="{D43376CD-068A-4DAE-8908-782A85D809A1}" dt="2021-03-11T13:10:01.731" v="327" actId="478"/>
          <ac:spMkLst>
            <pc:docMk/>
            <pc:sldMk cId="3946273449" sldId="314"/>
            <ac:spMk id="9" creationId="{AA161BA9-4D00-4A48-B4E1-4B040B50F362}"/>
          </ac:spMkLst>
        </pc:spChg>
        <pc:spChg chg="add mod topLvl">
          <ac:chgData name="Barry Fuller" userId="484389395f843219" providerId="LiveId" clId="{D43376CD-068A-4DAE-8908-782A85D809A1}" dt="2021-03-11T13:09:45.849" v="326" actId="165"/>
          <ac:spMkLst>
            <pc:docMk/>
            <pc:sldMk cId="3946273449" sldId="314"/>
            <ac:spMk id="10" creationId="{3CA59E74-BAA1-44C0-A7C2-A52367B95FFB}"/>
          </ac:spMkLst>
        </pc:spChg>
        <pc:spChg chg="add mod">
          <ac:chgData name="Barry Fuller" userId="484389395f843219" providerId="LiveId" clId="{D43376CD-068A-4DAE-8908-782A85D809A1}" dt="2021-03-11T13:20:13.126" v="402" actId="1076"/>
          <ac:spMkLst>
            <pc:docMk/>
            <pc:sldMk cId="3946273449" sldId="314"/>
            <ac:spMk id="15" creationId="{43653832-586E-4C41-907E-BA2EC6BC03C4}"/>
          </ac:spMkLst>
        </pc:spChg>
        <pc:spChg chg="add mod">
          <ac:chgData name="Barry Fuller" userId="484389395f843219" providerId="LiveId" clId="{D43376CD-068A-4DAE-8908-782A85D809A1}" dt="2021-03-11T13:19:53.718" v="399" actId="1076"/>
          <ac:spMkLst>
            <pc:docMk/>
            <pc:sldMk cId="3946273449" sldId="314"/>
            <ac:spMk id="16" creationId="{AC4B83D2-7FDD-4EF1-BD36-E1A8F80C35AB}"/>
          </ac:spMkLst>
        </pc:spChg>
        <pc:spChg chg="add mod">
          <ac:chgData name="Barry Fuller" userId="484389395f843219" providerId="LiveId" clId="{D43376CD-068A-4DAE-8908-782A85D809A1}" dt="2021-03-11T13:19:47.562" v="398" actId="164"/>
          <ac:spMkLst>
            <pc:docMk/>
            <pc:sldMk cId="3946273449" sldId="314"/>
            <ac:spMk id="17" creationId="{D7C285F0-4DA2-401B-8C21-4D7DAEC763D1}"/>
          </ac:spMkLst>
        </pc:spChg>
        <pc:spChg chg="add mod">
          <ac:chgData name="Barry Fuller" userId="484389395f843219" providerId="LiveId" clId="{D43376CD-068A-4DAE-8908-782A85D809A1}" dt="2021-03-11T13:19:47.562" v="398" actId="164"/>
          <ac:spMkLst>
            <pc:docMk/>
            <pc:sldMk cId="3946273449" sldId="314"/>
            <ac:spMk id="18" creationId="{5672F4BC-B265-4647-BA62-FFFDD22DFB2B}"/>
          </ac:spMkLst>
        </pc:spChg>
        <pc:spChg chg="add mod">
          <ac:chgData name="Barry Fuller" userId="484389395f843219" providerId="LiveId" clId="{D43376CD-068A-4DAE-8908-782A85D809A1}" dt="2021-03-11T13:20:09.310" v="401" actId="164"/>
          <ac:spMkLst>
            <pc:docMk/>
            <pc:sldMk cId="3946273449" sldId="314"/>
            <ac:spMk id="19" creationId="{0B44A98F-9508-4547-940F-80172EEC2B68}"/>
          </ac:spMkLst>
        </pc:spChg>
        <pc:spChg chg="add mod">
          <ac:chgData name="Barry Fuller" userId="484389395f843219" providerId="LiveId" clId="{D43376CD-068A-4DAE-8908-782A85D809A1}" dt="2021-03-11T13:20:09.310" v="401" actId="164"/>
          <ac:spMkLst>
            <pc:docMk/>
            <pc:sldMk cId="3946273449" sldId="314"/>
            <ac:spMk id="20" creationId="{1199219D-49BA-4F84-9F93-4F0B0D48A75F}"/>
          </ac:spMkLst>
        </pc:spChg>
        <pc:grpChg chg="add del mod topLvl">
          <ac:chgData name="Barry Fuller" userId="484389395f843219" providerId="LiveId" clId="{D43376CD-068A-4DAE-8908-782A85D809A1}" dt="2021-03-11T13:10:03.031" v="328" actId="478"/>
          <ac:grpSpMkLst>
            <pc:docMk/>
            <pc:sldMk cId="3946273449" sldId="314"/>
            <ac:grpSpMk id="4" creationId="{1E9F495C-C504-468A-9B29-3FF72FC01856}"/>
          </ac:grpSpMkLst>
        </pc:grpChg>
        <pc:grpChg chg="add del mod">
          <ac:chgData name="Barry Fuller" userId="484389395f843219" providerId="LiveId" clId="{D43376CD-068A-4DAE-8908-782A85D809A1}" dt="2021-03-11T13:09:45.849" v="326" actId="165"/>
          <ac:grpSpMkLst>
            <pc:docMk/>
            <pc:sldMk cId="3946273449" sldId="314"/>
            <ac:grpSpMk id="11" creationId="{0073BD7E-E7AB-4482-9721-91BDF0ADD0F0}"/>
          </ac:grpSpMkLst>
        </pc:grpChg>
        <pc:grpChg chg="add mod">
          <ac:chgData name="Barry Fuller" userId="484389395f843219" providerId="LiveId" clId="{D43376CD-068A-4DAE-8908-782A85D809A1}" dt="2021-03-11T13:20:09.310" v="401" actId="164"/>
          <ac:grpSpMkLst>
            <pc:docMk/>
            <pc:sldMk cId="3946273449" sldId="314"/>
            <ac:grpSpMk id="14" creationId="{6B46902E-30D7-4BB3-9301-E2B81225439A}"/>
          </ac:grpSpMkLst>
        </pc:grpChg>
        <pc:grpChg chg="add mod">
          <ac:chgData name="Barry Fuller" userId="484389395f843219" providerId="LiveId" clId="{D43376CD-068A-4DAE-8908-782A85D809A1}" dt="2021-03-11T13:19:47.562" v="398" actId="164"/>
          <ac:grpSpMkLst>
            <pc:docMk/>
            <pc:sldMk cId="3946273449" sldId="314"/>
            <ac:grpSpMk id="21" creationId="{8FC1994A-86AC-489A-A715-B829DEED33F2}"/>
          </ac:grpSpMkLst>
        </pc:grpChg>
        <pc:grpChg chg="add mod">
          <ac:chgData name="Barry Fuller" userId="484389395f843219" providerId="LiveId" clId="{D43376CD-068A-4DAE-8908-782A85D809A1}" dt="2021-03-11T13:20:09.310" v="401" actId="164"/>
          <ac:grpSpMkLst>
            <pc:docMk/>
            <pc:sldMk cId="3946273449" sldId="314"/>
            <ac:grpSpMk id="22" creationId="{3B803FC8-7CD4-449C-91B0-3285B54E76D1}"/>
          </ac:grpSpMkLst>
        </pc:grpChg>
        <pc:picChg chg="add mod topLvl">
          <ac:chgData name="Barry Fuller" userId="484389395f843219" providerId="LiveId" clId="{D43376CD-068A-4DAE-8908-782A85D809A1}" dt="2021-03-11T13:14:55.448" v="353" actId="14100"/>
          <ac:picMkLst>
            <pc:docMk/>
            <pc:sldMk cId="3946273449" sldId="314"/>
            <ac:picMk id="2" creationId="{803E8003-981C-40C8-8C3B-65B0EFF97224}"/>
          </ac:picMkLst>
        </pc:picChg>
        <pc:picChg chg="mod">
          <ac:chgData name="Barry Fuller" userId="484389395f843219" providerId="LiveId" clId="{D43376CD-068A-4DAE-8908-782A85D809A1}" dt="2021-03-11T13:09:45.849" v="326" actId="165"/>
          <ac:picMkLst>
            <pc:docMk/>
            <pc:sldMk cId="3946273449" sldId="314"/>
            <ac:picMk id="5" creationId="{2DCC63D7-6898-4919-8B07-1B01E39181FC}"/>
          </ac:picMkLst>
        </pc:picChg>
        <pc:picChg chg="add mod">
          <ac:chgData name="Barry Fuller" userId="484389395f843219" providerId="LiveId" clId="{D43376CD-068A-4DAE-8908-782A85D809A1}" dt="2021-03-11T13:19:47.562" v="398" actId="164"/>
          <ac:picMkLst>
            <pc:docMk/>
            <pc:sldMk cId="3946273449" sldId="314"/>
            <ac:picMk id="12" creationId="{FC9BE859-F5F9-4650-AD73-264580295055}"/>
          </ac:picMkLst>
        </pc:picChg>
        <pc:picChg chg="add mod">
          <ac:chgData name="Barry Fuller" userId="484389395f843219" providerId="LiveId" clId="{D43376CD-068A-4DAE-8908-782A85D809A1}" dt="2021-03-11T13:14:55.448" v="353" actId="14100"/>
          <ac:picMkLst>
            <pc:docMk/>
            <pc:sldMk cId="3946273449" sldId="314"/>
            <ac:picMk id="13" creationId="{2027960B-73CF-4206-8EE0-5EE24B6ADB66}"/>
          </ac:picMkLst>
        </pc:picChg>
      </pc:sldChg>
      <pc:sldChg chg="addSp delSp modSp new del mod">
        <pc:chgData name="Barry Fuller" userId="484389395f843219" providerId="LiveId" clId="{D43376CD-068A-4DAE-8908-782A85D809A1}" dt="2021-03-14T15:55:51.550" v="634" actId="2696"/>
        <pc:sldMkLst>
          <pc:docMk/>
          <pc:sldMk cId="2217398789" sldId="315"/>
        </pc:sldMkLst>
        <pc:spChg chg="add mod">
          <ac:chgData name="Barry Fuller" userId="484389395f843219" providerId="LiveId" clId="{D43376CD-068A-4DAE-8908-782A85D809A1}" dt="2021-03-14T15:41:21.508" v="425" actId="20577"/>
          <ac:spMkLst>
            <pc:docMk/>
            <pc:sldMk cId="2217398789" sldId="315"/>
            <ac:spMk id="3" creationId="{6A0262A1-62F0-4FF3-BEB1-08B64C5FB775}"/>
          </ac:spMkLst>
        </pc:spChg>
        <pc:spChg chg="add del mod">
          <ac:chgData name="Barry Fuller" userId="484389395f843219" providerId="LiveId" clId="{D43376CD-068A-4DAE-8908-782A85D809A1}" dt="2021-03-14T15:41:55.037" v="428"/>
          <ac:spMkLst>
            <pc:docMk/>
            <pc:sldMk cId="2217398789" sldId="315"/>
            <ac:spMk id="4" creationId="{60B31637-64C3-4AAF-AB3F-EA48F41630B2}"/>
          </ac:spMkLst>
        </pc:spChg>
        <pc:spChg chg="add mod">
          <ac:chgData name="Barry Fuller" userId="484389395f843219" providerId="LiveId" clId="{D43376CD-068A-4DAE-8908-782A85D809A1}" dt="2021-03-14T15:42:11.411" v="430"/>
          <ac:spMkLst>
            <pc:docMk/>
            <pc:sldMk cId="2217398789" sldId="315"/>
            <ac:spMk id="5" creationId="{F66F7046-B5FE-40AE-9390-1E0A01BD0412}"/>
          </ac:spMkLst>
        </pc:spChg>
      </pc:sldChg>
      <pc:sldChg chg="delSp modSp add mod ord delAnim">
        <pc:chgData name="Barry Fuller" userId="484389395f843219" providerId="LiveId" clId="{D43376CD-068A-4DAE-8908-782A85D809A1}" dt="2021-03-14T15:54:50.914" v="625"/>
        <pc:sldMkLst>
          <pc:docMk/>
          <pc:sldMk cId="3460336376" sldId="316"/>
        </pc:sldMkLst>
        <pc:spChg chg="mod">
          <ac:chgData name="Barry Fuller" userId="484389395f843219" providerId="LiveId" clId="{D43376CD-068A-4DAE-8908-782A85D809A1}" dt="2021-03-14T15:48:17.194" v="531" actId="20577"/>
          <ac:spMkLst>
            <pc:docMk/>
            <pc:sldMk cId="3460336376" sldId="316"/>
            <ac:spMk id="20" creationId="{30A4831A-A062-4BCF-A7E7-2B2246B5B528}"/>
          </ac:spMkLst>
        </pc:spChg>
        <pc:spChg chg="mod">
          <ac:chgData name="Barry Fuller" userId="484389395f843219" providerId="LiveId" clId="{D43376CD-068A-4DAE-8908-782A85D809A1}" dt="2021-03-14T15:47:20.073" v="493" actId="1076"/>
          <ac:spMkLst>
            <pc:docMk/>
            <pc:sldMk cId="3460336376" sldId="316"/>
            <ac:spMk id="35" creationId="{FA237B5B-DD2D-42CD-95E4-28F086EAD012}"/>
          </ac:spMkLst>
        </pc:spChg>
        <pc:spChg chg="mod">
          <ac:chgData name="Barry Fuller" userId="484389395f843219" providerId="LiveId" clId="{D43376CD-068A-4DAE-8908-782A85D809A1}" dt="2021-03-14T15:47:53.008" v="498" actId="14100"/>
          <ac:spMkLst>
            <pc:docMk/>
            <pc:sldMk cId="3460336376" sldId="316"/>
            <ac:spMk id="49" creationId="{A0016FE4-0A56-4374-9D98-E18E5F33B048}"/>
          </ac:spMkLst>
        </pc:spChg>
        <pc:spChg chg="del">
          <ac:chgData name="Barry Fuller" userId="484389395f843219" providerId="LiveId" clId="{D43376CD-068A-4DAE-8908-782A85D809A1}" dt="2021-03-14T15:45:28.394" v="434" actId="478"/>
          <ac:spMkLst>
            <pc:docMk/>
            <pc:sldMk cId="3460336376" sldId="316"/>
            <ac:spMk id="59" creationId="{8C1DE372-7899-4E75-BB4C-7A81597DD79E}"/>
          </ac:spMkLst>
        </pc:spChg>
        <pc:spChg chg="del">
          <ac:chgData name="Barry Fuller" userId="484389395f843219" providerId="LiveId" clId="{D43376CD-068A-4DAE-8908-782A85D809A1}" dt="2021-03-14T15:45:25.707" v="433" actId="478"/>
          <ac:spMkLst>
            <pc:docMk/>
            <pc:sldMk cId="3460336376" sldId="316"/>
            <ac:spMk id="60" creationId="{CE15F9A2-1F2F-45E4-B890-AAE03B3234F5}"/>
          </ac:spMkLst>
        </pc:spChg>
        <pc:spChg chg="del">
          <ac:chgData name="Barry Fuller" userId="484389395f843219" providerId="LiveId" clId="{D43376CD-068A-4DAE-8908-782A85D809A1}" dt="2021-03-14T15:45:23.082" v="432" actId="478"/>
          <ac:spMkLst>
            <pc:docMk/>
            <pc:sldMk cId="3460336376" sldId="316"/>
            <ac:spMk id="61" creationId="{58D50DA6-F042-41D8-BD7A-19EEF6A1081A}"/>
          </ac:spMkLst>
        </pc:spChg>
        <pc:grpChg chg="mod">
          <ac:chgData name="Barry Fuller" userId="484389395f843219" providerId="LiveId" clId="{D43376CD-068A-4DAE-8908-782A85D809A1}" dt="2021-03-14T15:47:29.869" v="495" actId="1076"/>
          <ac:grpSpMkLst>
            <pc:docMk/>
            <pc:sldMk cId="3460336376" sldId="316"/>
            <ac:grpSpMk id="62" creationId="{EC82C618-9BCC-449B-BA8B-EB36FDE258B2}"/>
          </ac:grpSpMkLst>
        </pc:grpChg>
      </pc:sldChg>
      <pc:sldChg chg="addSp modSp add mod ord">
        <pc:chgData name="Barry Fuller" userId="484389395f843219" providerId="LiveId" clId="{D43376CD-068A-4DAE-8908-782A85D809A1}" dt="2021-03-14T15:55:23.568" v="633"/>
        <pc:sldMkLst>
          <pc:docMk/>
          <pc:sldMk cId="3930173807" sldId="317"/>
        </pc:sldMkLst>
        <pc:spChg chg="mod">
          <ac:chgData name="Barry Fuller" userId="484389395f843219" providerId="LiveId" clId="{D43376CD-068A-4DAE-8908-782A85D809A1}" dt="2021-03-14T15:49:49.078" v="554" actId="14100"/>
          <ac:spMkLst>
            <pc:docMk/>
            <pc:sldMk cId="3930173807" sldId="317"/>
            <ac:spMk id="20" creationId="{30A4831A-A062-4BCF-A7E7-2B2246B5B528}"/>
          </ac:spMkLst>
        </pc:spChg>
        <pc:spChg chg="add mod">
          <ac:chgData name="Barry Fuller" userId="484389395f843219" providerId="LiveId" clId="{D43376CD-068A-4DAE-8908-782A85D809A1}" dt="2021-03-14T15:50:04.545" v="569" actId="20577"/>
          <ac:spMkLst>
            <pc:docMk/>
            <pc:sldMk cId="3930173807" sldId="317"/>
            <ac:spMk id="33" creationId="{07B7164E-7FEF-4812-82C4-50D745193106}"/>
          </ac:spMkLst>
        </pc:spChg>
        <pc:spChg chg="mod">
          <ac:chgData name="Barry Fuller" userId="484389395f843219" providerId="LiveId" clId="{D43376CD-068A-4DAE-8908-782A85D809A1}" dt="2021-03-14T15:49:04.347" v="536" actId="1076"/>
          <ac:spMkLst>
            <pc:docMk/>
            <pc:sldMk cId="3930173807" sldId="317"/>
            <ac:spMk id="35" creationId="{FA237B5B-DD2D-42CD-95E4-28F086EAD012}"/>
          </ac:spMkLst>
        </pc:spChg>
        <pc:spChg chg="mod">
          <ac:chgData name="Barry Fuller" userId="484389395f843219" providerId="LiveId" clId="{D43376CD-068A-4DAE-8908-782A85D809A1}" dt="2021-03-14T15:49:10.581" v="537" actId="1076"/>
          <ac:spMkLst>
            <pc:docMk/>
            <pc:sldMk cId="3930173807" sldId="317"/>
            <ac:spMk id="49" creationId="{A0016FE4-0A56-4374-9D98-E18E5F33B048}"/>
          </ac:spMkLst>
        </pc:spChg>
        <pc:grpChg chg="mod">
          <ac:chgData name="Barry Fuller" userId="484389395f843219" providerId="LiveId" clId="{D43376CD-068A-4DAE-8908-782A85D809A1}" dt="2021-03-14T15:48:55.566" v="535" actId="688"/>
          <ac:grpSpMkLst>
            <pc:docMk/>
            <pc:sldMk cId="3930173807" sldId="317"/>
            <ac:grpSpMk id="62" creationId="{EC82C618-9BCC-449B-BA8B-EB36FDE258B2}"/>
          </ac:grpSpMkLst>
        </pc:grpChg>
      </pc:sldChg>
      <pc:sldChg chg="modSp add mod ord">
        <pc:chgData name="Barry Fuller" userId="484389395f843219" providerId="LiveId" clId="{D43376CD-068A-4DAE-8908-782A85D809A1}" dt="2021-03-14T15:55:13.725" v="629"/>
        <pc:sldMkLst>
          <pc:docMk/>
          <pc:sldMk cId="451955118" sldId="318"/>
        </pc:sldMkLst>
        <pc:spChg chg="mod">
          <ac:chgData name="Barry Fuller" userId="484389395f843219" providerId="LiveId" clId="{D43376CD-068A-4DAE-8908-782A85D809A1}" dt="2021-03-14T15:51:29.055" v="599" actId="1076"/>
          <ac:spMkLst>
            <pc:docMk/>
            <pc:sldMk cId="451955118" sldId="318"/>
            <ac:spMk id="17" creationId="{00000000-0000-0000-0000-000000000000}"/>
          </ac:spMkLst>
        </pc:spChg>
        <pc:spChg chg="mod">
          <ac:chgData name="Barry Fuller" userId="484389395f843219" providerId="LiveId" clId="{D43376CD-068A-4DAE-8908-782A85D809A1}" dt="2021-03-14T15:53:34.905" v="620" actId="20577"/>
          <ac:spMkLst>
            <pc:docMk/>
            <pc:sldMk cId="451955118" sldId="318"/>
            <ac:spMk id="20" creationId="{30A4831A-A062-4BCF-A7E7-2B2246B5B528}"/>
          </ac:spMkLst>
        </pc:spChg>
        <pc:spChg chg="mod">
          <ac:chgData name="Barry Fuller" userId="484389395f843219" providerId="LiveId" clId="{D43376CD-068A-4DAE-8908-782A85D809A1}" dt="2021-03-14T15:53:41.778" v="621" actId="1076"/>
          <ac:spMkLst>
            <pc:docMk/>
            <pc:sldMk cId="451955118" sldId="318"/>
            <ac:spMk id="33" creationId="{07B7164E-7FEF-4812-82C4-50D745193106}"/>
          </ac:spMkLst>
        </pc:spChg>
        <pc:spChg chg="mod">
          <ac:chgData name="Barry Fuller" userId="484389395f843219" providerId="LiveId" clId="{D43376CD-068A-4DAE-8908-782A85D809A1}" dt="2021-03-14T15:52:34.300" v="607" actId="1076"/>
          <ac:spMkLst>
            <pc:docMk/>
            <pc:sldMk cId="451955118" sldId="318"/>
            <ac:spMk id="35" creationId="{FA237B5B-DD2D-42CD-95E4-28F086EAD012}"/>
          </ac:spMkLst>
        </pc:spChg>
        <pc:spChg chg="mod">
          <ac:chgData name="Barry Fuller" userId="484389395f843219" providerId="LiveId" clId="{D43376CD-068A-4DAE-8908-782A85D809A1}" dt="2021-03-14T15:53:14.391" v="609" actId="688"/>
          <ac:spMkLst>
            <pc:docMk/>
            <pc:sldMk cId="451955118" sldId="318"/>
            <ac:spMk id="49" creationId="{A0016FE4-0A56-4374-9D98-E18E5F33B048}"/>
          </ac:spMkLst>
        </pc:spChg>
        <pc:grpChg chg="mod">
          <ac:chgData name="Barry Fuller" userId="484389395f843219" providerId="LiveId" clId="{D43376CD-068A-4DAE-8908-782A85D809A1}" dt="2021-03-14T15:51:53.772" v="603" actId="1076"/>
          <ac:grpSpMkLst>
            <pc:docMk/>
            <pc:sldMk cId="451955118" sldId="318"/>
            <ac:grpSpMk id="29" creationId="{00000000-0000-0000-0000-000000000000}"/>
          </ac:grpSpMkLst>
        </pc:grpChg>
        <pc:grpChg chg="mod">
          <ac:chgData name="Barry Fuller" userId="484389395f843219" providerId="LiveId" clId="{D43376CD-068A-4DAE-8908-782A85D809A1}" dt="2021-03-14T15:50:52.729" v="574" actId="1076"/>
          <ac:grpSpMkLst>
            <pc:docMk/>
            <pc:sldMk cId="451955118" sldId="318"/>
            <ac:grpSpMk id="62" creationId="{EC82C618-9BCC-449B-BA8B-EB36FDE258B2}"/>
          </ac:grpSpMkLst>
        </pc:grpChg>
      </pc:sldChg>
      <pc:sldChg chg="new del">
        <pc:chgData name="Barry Fuller" userId="484389395f843219" providerId="LiveId" clId="{D43376CD-068A-4DAE-8908-782A85D809A1}" dt="2021-03-16T12:22:10.186" v="646" actId="47"/>
        <pc:sldMkLst>
          <pc:docMk/>
          <pc:sldMk cId="3823431475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49C861-99F8-4462-BFEA-6B208BF7BB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9D6E1-FC7E-426E-9ACF-435F69B6252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A38E6-2CA0-4CAF-822C-14563F7D7D3E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5FD5E5-27F4-4B78-830B-7E93F69F5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CF237-7FD9-4AE9-ABD5-7D7200997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EBF9-1CA5-47C0-BC2A-17A0C1109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55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534F4-0AD2-4E44-8B9E-E38E512954FC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4A7E8-913B-4998-9F87-E1D77E413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31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4A7E8-913B-4998-9F87-E1D77E413A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53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52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5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9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4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28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1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8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72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8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031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43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97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22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1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6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B2C50-F07C-4086-906A-0E802EB9E18A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9AA4EF-4196-428F-AA43-6411F353D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9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7445" y="3109526"/>
            <a:ext cx="928305" cy="88295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566116" y="304801"/>
            <a:ext cx="4771329" cy="4845652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00026"/>
            <a:ext cx="4793119" cy="4863601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5105400" y="5378354"/>
            <a:ext cx="533400" cy="625524"/>
            <a:chOff x="2010085" y="4220884"/>
            <a:chExt cx="533400" cy="625524"/>
          </a:xfrm>
        </p:grpSpPr>
        <p:grpSp>
          <p:nvGrpSpPr>
            <p:cNvPr id="29" name="Group 28"/>
            <p:cNvGrpSpPr/>
            <p:nvPr/>
          </p:nvGrpSpPr>
          <p:grpSpPr>
            <a:xfrm>
              <a:off x="2286000" y="4220884"/>
              <a:ext cx="247569" cy="457200"/>
              <a:chOff x="4314879" y="4417442"/>
              <a:chExt cx="247569" cy="457200"/>
            </a:xfrm>
          </p:grpSpPr>
          <p:sp>
            <p:nvSpPr>
              <p:cNvPr id="31" name="Oval 30"/>
              <p:cNvSpPr/>
              <p:nvPr/>
            </p:nvSpPr>
            <p:spPr>
              <a:xfrm rot="16373735">
                <a:off x="4167406" y="4564915"/>
                <a:ext cx="457200" cy="162253"/>
              </a:xfrm>
              <a:prstGeom prst="ellipse">
                <a:avLst/>
              </a:prstGeom>
              <a:solidFill>
                <a:srgbClr val="FFFF00">
                  <a:alpha val="58000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 rot="16373735">
                <a:off x="4399814" y="4546802"/>
                <a:ext cx="120316" cy="204952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 rot="19354861">
              <a:off x="2010085" y="4770208"/>
              <a:ext cx="5334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CAD1712-2F19-4676-8FBC-1B5765DC745F}"/>
              </a:ext>
            </a:extLst>
          </p:cNvPr>
          <p:cNvSpPr txBox="1"/>
          <p:nvPr/>
        </p:nvSpPr>
        <p:spPr>
          <a:xfrm rot="2713343">
            <a:off x="9133416" y="2322073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5585757" y="6030283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90686F-9389-4B43-A955-7B4FEF843AFB}"/>
              </a:ext>
            </a:extLst>
          </p:cNvPr>
          <p:cNvSpPr txBox="1"/>
          <p:nvPr/>
        </p:nvSpPr>
        <p:spPr>
          <a:xfrm>
            <a:off x="134362" y="166752"/>
            <a:ext cx="110886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Two Umpire Mechanics – Plate ump in the Field</a:t>
            </a:r>
          </a:p>
        </p:txBody>
      </p:sp>
      <p:pic>
        <p:nvPicPr>
          <p:cNvPr id="1026" name="Picture 2" descr="Davis Feather Weight Umpire Mask">
            <a:extLst>
              <a:ext uri="{FF2B5EF4-FFF2-40B4-BE49-F238E27FC236}">
                <a16:creationId xmlns:a16="http://schemas.microsoft.com/office/drawing/2014/main" id="{64CD38A5-6881-4AF3-A774-580721AF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468" y="3600169"/>
            <a:ext cx="1766991" cy="22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B38C4F4-6B65-40F6-9682-64B0A890A5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45" b="5905"/>
          <a:stretch/>
        </p:blipFill>
        <p:spPr bwMode="auto">
          <a:xfrm>
            <a:off x="726861" y="3430670"/>
            <a:ext cx="1649926" cy="166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0CDB823-04DD-43DC-A743-97F0EFB8A4FC}"/>
              </a:ext>
            </a:extLst>
          </p:cNvPr>
          <p:cNvSpPr txBox="1"/>
          <p:nvPr/>
        </p:nvSpPr>
        <p:spPr>
          <a:xfrm>
            <a:off x="446018" y="2382608"/>
            <a:ext cx="938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This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E2D5A34-8D24-472C-9DD0-E7C39439B49F}"/>
              </a:ext>
            </a:extLst>
          </p:cNvPr>
          <p:cNvSpPr txBox="1"/>
          <p:nvPr/>
        </p:nvSpPr>
        <p:spPr>
          <a:xfrm>
            <a:off x="9895045" y="2506740"/>
            <a:ext cx="1667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Not this</a:t>
            </a:r>
          </a:p>
        </p:txBody>
      </p:sp>
    </p:spTree>
    <p:extLst>
      <p:ext uri="{BB962C8B-B14F-4D97-AF65-F5344CB8AC3E}">
        <p14:creationId xmlns:p14="http://schemas.microsoft.com/office/powerpoint/2010/main" val="419577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56 -0.08935 L -0.02656 -0.08912 L -0.03294 -0.09375 C -0.0345 -0.09468 -0.0362 -0.09514 -0.03763 -0.09653 C -0.03867 -0.09745 -0.03971 -0.09884 -0.04088 -0.09931 C -0.04258 -0.10023 -0.04453 -0.10023 -0.04635 -0.10069 C -0.04765 -0.10208 -0.04896 -0.10394 -0.05026 -0.10486 C -0.05208 -0.10625 -0.05403 -0.10671 -0.05586 -0.10764 C -0.05742 -0.10856 -0.05898 -0.10972 -0.06054 -0.11042 C -0.06159 -0.11111 -0.06276 -0.11134 -0.0638 -0.11204 C -0.06745 -0.11366 -0.06992 -0.11481 -0.07317 -0.11759 C -0.07643 -0.12014 -0.07981 -0.12222 -0.08268 -0.12593 C -0.08984 -0.13565 -0.08646 -0.13333 -0.09218 -0.13588 C -0.09375 -0.13866 -0.09505 -0.1419 -0.09687 -0.14421 C -0.10052 -0.14838 -0.09856 -0.14583 -0.10247 -0.15255 C -0.10429 -0.16273 -0.10169 -0.15046 -0.1056 -0.16111 C -0.10612 -0.16227 -0.10599 -0.16389 -0.10638 -0.16528 C -0.10677 -0.16667 -0.10742 -0.16806 -0.10794 -0.16944 C -0.10989 -0.17963 -0.10716 -0.16806 -0.11106 -0.17639 C -0.11185 -0.17801 -0.11211 -0.18032 -0.11276 -0.18218 C -0.11367 -0.18495 -0.11497 -0.1875 -0.11588 -0.19051 C -0.1164 -0.19236 -0.11692 -0.19421 -0.11745 -0.19606 C -0.11797 -0.19838 -0.11836 -0.20093 -0.11901 -0.20324 C -0.1194 -0.20463 -0.12005 -0.20602 -0.12057 -0.20741 C -0.12083 -0.2088 -0.12109 -0.21019 -0.12135 -0.21157 C -0.12239 -0.21528 -0.12383 -0.21875 -0.12461 -0.22292 C -0.12487 -0.22431 -0.125 -0.22569 -0.12539 -0.22708 C -0.1263 -0.23079 -0.12851 -0.23819 -0.12851 -0.23796 C -0.12877 -0.24005 -0.1289 -0.24213 -0.12929 -0.24375 C -0.12968 -0.24583 -0.13034 -0.24745 -0.13086 -0.24954 C -0.13138 -0.25185 -0.1319 -0.25417 -0.13242 -0.25648 C -0.13268 -0.25787 -0.13294 -0.25926 -0.1332 -0.26065 C -0.13372 -0.26296 -0.13437 -0.26528 -0.13476 -0.26782 C -0.13737 -0.28102 -0.13411 -0.26667 -0.13646 -0.27755 C -0.13828 -0.28657 -0.13789 -0.2831 -0.13958 -0.29306 C -0.13984 -0.29491 -0.1401 -0.29676 -0.14036 -0.29861 C -0.14062 -0.3 -0.14088 -0.30139 -0.14114 -0.30278 C -0.1414 -0.30509 -0.14166 -0.30741 -0.14192 -0.30972 C -0.14218 -0.31181 -0.14245 -0.31366 -0.14271 -0.31551 C -0.14297 -0.3169 -0.14336 -0.31829 -0.14349 -0.31968 C -0.14388 -0.32199 -0.14388 -0.32431 -0.14427 -0.32662 C -0.14479 -0.32963 -0.14531 -0.33218 -0.14583 -0.33519 C -0.14609 -0.33657 -0.14648 -0.33773 -0.14661 -0.33935 C -0.14765 -0.34769 -0.147 -0.34398 -0.14817 -0.35046 C -0.14791 -0.36968 -0.14791 -0.38889 -0.14739 -0.4081 C -0.14739 -0.41088 -0.14687 -0.41366 -0.14661 -0.41644 C -0.14635 -0.41968 -0.14622 -0.42315 -0.14583 -0.42639 C -0.1457 -0.42778 -0.14531 -0.42917 -0.14505 -0.43056 C -0.14479 -0.43287 -0.14466 -0.43519 -0.14427 -0.4375 C -0.14414 -0.43889 -0.14375 -0.44028 -0.14349 -0.44167 C -0.14049 -0.45556 -0.1414 -0.45208 -0.1388 -0.46134 C -0.13854 -0.46319 -0.13815 -0.46505 -0.13802 -0.46713 C -0.13763 -0.46944 -0.13763 -0.47176 -0.13724 -0.47407 C -0.13685 -0.47569 -0.13606 -0.47685 -0.13554 -0.47824 C -0.13164 -0.49074 -0.13633 -0.47778 -0.13242 -0.48796 C -0.13177 -0.49144 -0.13125 -0.49491 -0.13008 -0.49792 C -0.12942 -0.49954 -0.12838 -0.50046 -0.12773 -0.50208 C -0.12005 -0.51968 -0.12981 -0.50116 -0.11979 -0.51898 L -0.11745 -0.52315 C -0.1164 -0.525 -0.11549 -0.52708 -0.11432 -0.5287 C -0.11224 -0.53148 -0.10937 -0.53333 -0.10794 -0.53727 C -0.1056 -0.54375 -0.10742 -0.54005 -0.10325 -0.54421 C -0.10182 -0.5456 -0.10065 -0.54722 -0.09922 -0.54838 C -0.09856 -0.54907 -0.09765 -0.54931 -0.09687 -0.54977 C -0.09479 -0.55093 -0.09114 -0.55231 -0.08906 -0.55255 C -0.0832 -0.55347 -0.07747 -0.5537 -0.07161 -0.55394 C -0.06159 -0.55463 -0.05169 -0.55532 -0.04166 -0.55532 L -0.04166 -0.55255 " pathEditMode="relative" rAng="0" ptsTypes="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2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2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C20B5B-0D08-4865-A2D0-7C72EC0DC8DD}"/>
              </a:ext>
            </a:extLst>
          </p:cNvPr>
          <p:cNvSpPr txBox="1"/>
          <p:nvPr/>
        </p:nvSpPr>
        <p:spPr>
          <a:xfrm>
            <a:off x="1535387" y="705518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Priorities </a:t>
            </a: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8FA55-39AF-477B-97B9-213E940BCE29}"/>
              </a:ext>
            </a:extLst>
          </p:cNvPr>
          <p:cNvSpPr txBox="1"/>
          <p:nvPr/>
        </p:nvSpPr>
        <p:spPr>
          <a:xfrm>
            <a:off x="1784646" y="1556176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 Balls/strikes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C4108F-3796-45CA-9A7B-D0485CBEBC77}"/>
              </a:ext>
            </a:extLst>
          </p:cNvPr>
          <p:cNvSpPr txBox="1"/>
          <p:nvPr/>
        </p:nvSpPr>
        <p:spPr>
          <a:xfrm>
            <a:off x="1784646" y="2216907"/>
            <a:ext cx="3010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 Fair/foul, no plays if foul.  *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90F81-9AF2-4D16-BB29-2F1DFFEC94D8}"/>
              </a:ext>
            </a:extLst>
          </p:cNvPr>
          <p:cNvSpPr txBox="1"/>
          <p:nvPr/>
        </p:nvSpPr>
        <p:spPr>
          <a:xfrm>
            <a:off x="1784646" y="2894504"/>
            <a:ext cx="1356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 Safe/outs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4BC2D-5631-47E5-BBE5-E458F3CA18EA}"/>
              </a:ext>
            </a:extLst>
          </p:cNvPr>
          <p:cNvSpPr txBox="1"/>
          <p:nvPr/>
        </p:nvSpPr>
        <p:spPr>
          <a:xfrm>
            <a:off x="1784646" y="3587001"/>
            <a:ext cx="5974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 Other: tag ups, missed bases, interference/obstruction, etc.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FA702-45B8-4DD5-8829-43E4BCE54476}"/>
              </a:ext>
            </a:extLst>
          </p:cNvPr>
          <p:cNvSpPr txBox="1"/>
          <p:nvPr/>
        </p:nvSpPr>
        <p:spPr>
          <a:xfrm>
            <a:off x="1846831" y="4655493"/>
            <a:ext cx="8925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*if no clue on fair/foul down 3b line rule “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Foul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,” both teams now have chance to make a play.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6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7B0F0A-A9DC-4F76-8485-A6C5D5E2E3A6}"/>
              </a:ext>
            </a:extLst>
          </p:cNvPr>
          <p:cNvSpPr txBox="1"/>
          <p:nvPr/>
        </p:nvSpPr>
        <p:spPr>
          <a:xfrm>
            <a:off x="562063" y="487858"/>
            <a:ext cx="8456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Basic Principles of the Two-man System Two Umpires in the Field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CE031-15EA-4B2B-88D4-209D52CECD24}"/>
              </a:ext>
            </a:extLst>
          </p:cNvPr>
          <p:cNvSpPr txBox="1"/>
          <p:nvPr/>
        </p:nvSpPr>
        <p:spPr>
          <a:xfrm>
            <a:off x="1492356" y="1313576"/>
            <a:ext cx="5640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 you go to the plate, stay.   Other ump has all 3 bases.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2FCBB-02BF-4F7F-A707-EC85A642EDD9}"/>
              </a:ext>
            </a:extLst>
          </p:cNvPr>
          <p:cNvSpPr txBox="1"/>
          <p:nvPr/>
        </p:nvSpPr>
        <p:spPr>
          <a:xfrm>
            <a:off x="1478580" y="1848014"/>
            <a:ext cx="846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 PU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takes all plays at hp that play starts from infield, 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must be ready for play at 1b.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66ADE9-B2F0-435D-BD6D-AC02FEBD2241}"/>
              </a:ext>
            </a:extLst>
          </p:cNvPr>
          <p:cNvSpPr txBox="1"/>
          <p:nvPr/>
        </p:nvSpPr>
        <p:spPr>
          <a:xfrm>
            <a:off x="1461488" y="2442899"/>
            <a:ext cx="7648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 Overthrows: if ball is on 3b side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PU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takes ball.  If ball on 1b side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BU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takes ball.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4906B0-1817-49B1-89CC-F23805BEF4C1}"/>
              </a:ext>
            </a:extLst>
          </p:cNvPr>
          <p:cNvSpPr txBox="1"/>
          <p:nvPr/>
        </p:nvSpPr>
        <p:spPr>
          <a:xfrm>
            <a:off x="1478575" y="3046517"/>
            <a:ext cx="7313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 Line drives, catch/no catch: 3b side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PU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1b side glove coming at you.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D3E12C-EBAD-490B-9629-54867E9781B2}"/>
              </a:ext>
            </a:extLst>
          </p:cNvPr>
          <p:cNvSpPr txBox="1"/>
          <p:nvPr/>
        </p:nvSpPr>
        <p:spPr>
          <a:xfrm>
            <a:off x="1487121" y="3746489"/>
            <a:ext cx="9784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5.  Check swing: ask, sometimes better angle from 1b even with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LHH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Barrel ahead of hands.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80B6CA-FD18-4A87-AC85-BC8CD3101925}"/>
              </a:ext>
            </a:extLst>
          </p:cNvPr>
          <p:cNvSpPr txBox="1"/>
          <p:nvPr/>
        </p:nvSpPr>
        <p:spPr>
          <a:xfrm>
            <a:off x="1490876" y="4446476"/>
            <a:ext cx="5976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6.  Batter interference/obstruction: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PU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primary,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BU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secondary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D7F50B-F020-436A-B747-E4B7CE46092B}"/>
              </a:ext>
            </a:extLst>
          </p:cNvPr>
          <p:cNvSpPr txBox="1"/>
          <p:nvPr/>
        </p:nvSpPr>
        <p:spPr>
          <a:xfrm>
            <a:off x="1490876" y="5137738"/>
            <a:ext cx="1079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7.  Balks, no stop: RHP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PU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LHP,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BU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other ump will be screened out by pitcher’s body. Other balks both umps.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9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E0B53-C571-43C0-8E01-C803C512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5257801" cy="722530"/>
          </a:xfrm>
        </p:spPr>
        <p:txBody>
          <a:bodyPr>
            <a:normAutofit/>
          </a:bodyPr>
          <a:lstStyle/>
          <a:p>
            <a:r>
              <a:rPr lang="en-US" sz="2800" b="1" dirty="0"/>
              <a:t>Basic Principles  Plate Umpire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CDBC2F-43B4-4A84-93A1-EA60F10FA2F7}"/>
              </a:ext>
            </a:extLst>
          </p:cNvPr>
          <p:cNvSpPr txBox="1"/>
          <p:nvPr/>
        </p:nvSpPr>
        <p:spPr>
          <a:xfrm>
            <a:off x="1086053" y="4406323"/>
            <a:ext cx="8739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 Between innings, position yourself on the 3B line, near the plate. Count the warmup throws and alert both the catcher and batter on last pitch. Brush plate off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remind catcher to help clean the plate if needed with no plays at the plate, then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to “C” position.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EABFF8-3660-44C0-BAE6-6A0CBBF9E6A7}"/>
              </a:ext>
            </a:extLst>
          </p:cNvPr>
          <p:cNvSpPr txBox="1"/>
          <p:nvPr/>
        </p:nvSpPr>
        <p:spPr>
          <a:xfrm>
            <a:off x="1086053" y="3570501"/>
            <a:ext cx="8739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 Has Fair/Foul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Catch/No Catch on balls hit on 3B line. Try to get to the line on fly balls and take your best shot on bouncing balls/line drives over the bag.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89F8C4-8169-4D5A-93A8-12FF673BB64C}"/>
              </a:ext>
            </a:extLst>
          </p:cNvPr>
          <p:cNvSpPr txBox="1"/>
          <p:nvPr/>
        </p:nvSpPr>
        <p:spPr>
          <a:xfrm>
            <a:off x="1107308" y="2822187"/>
            <a:ext cx="8739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 Has plays at the plate that originate from the infield and possible second plays in the infield.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E2B25A-653F-4687-987B-F33C1432BAB0}"/>
              </a:ext>
            </a:extLst>
          </p:cNvPr>
          <p:cNvSpPr txBox="1"/>
          <p:nvPr/>
        </p:nvSpPr>
        <p:spPr>
          <a:xfrm>
            <a:off x="1086053" y="2263364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 Has all plays at 1B if partner goes out.</a:t>
            </a:r>
          </a:p>
          <a:p>
            <a:pPr marL="342900" indent="-342900">
              <a:buFont typeface="+mj-lt"/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047816-C25B-462F-8929-DFEFBEE870ED}"/>
              </a:ext>
            </a:extLst>
          </p:cNvPr>
          <p:cNvSpPr txBox="1"/>
          <p:nvPr/>
        </p:nvSpPr>
        <p:spPr>
          <a:xfrm>
            <a:off x="1086053" y="1212898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as deep as what makes you comfortable in the “C” position.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C2CB9-730A-4E77-97BB-F5E091F99676}"/>
              </a:ext>
            </a:extLst>
          </p:cNvPr>
          <p:cNvSpPr txBox="1"/>
          <p:nvPr/>
        </p:nvSpPr>
        <p:spPr>
          <a:xfrm>
            <a:off x="1086053" y="1749873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 Has all plays at 2B and 3B .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D5611A-926D-4B54-83E8-49828C496A29}"/>
              </a:ext>
            </a:extLst>
          </p:cNvPr>
          <p:cNvSpPr txBox="1"/>
          <p:nvPr/>
        </p:nvSpPr>
        <p:spPr>
          <a:xfrm>
            <a:off x="1107308" y="5468987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 Baseballs will be supplied by home team and umpire will wear ball bag and supply balls to the pitcher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E0B53-C571-43C0-8E01-C803C512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5050873" cy="722530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Basic Principles  Base Umpire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CDBC2F-43B4-4A84-93A1-EA60F10FA2F7}"/>
              </a:ext>
            </a:extLst>
          </p:cNvPr>
          <p:cNvSpPr txBox="1"/>
          <p:nvPr/>
        </p:nvSpPr>
        <p:spPr>
          <a:xfrm>
            <a:off x="1086053" y="4647630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US" dirty="0"/>
              <a:t>Responsible for trouble fly balls to Center fielder (in and back) and towards the RF line.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EABFF8-3660-44C0-BAE6-6A0CBBF9E6A7}"/>
              </a:ext>
            </a:extLst>
          </p:cNvPr>
          <p:cNvSpPr txBox="1"/>
          <p:nvPr/>
        </p:nvSpPr>
        <p:spPr>
          <a:xfrm>
            <a:off x="1086053" y="4001299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dirty="0"/>
              <a:t>Responsible for pick-offs at 1B.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89F8C4-8169-4D5A-93A8-12FF673BB64C}"/>
              </a:ext>
            </a:extLst>
          </p:cNvPr>
          <p:cNvSpPr txBox="1"/>
          <p:nvPr/>
        </p:nvSpPr>
        <p:spPr>
          <a:xfrm>
            <a:off x="1086053" y="3074452"/>
            <a:ext cx="873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dirty="0"/>
              <a:t>Rotates to plate anytime a runner is heading to 3B; it doesn’t matter where the runner originated from and on tag-ups of fly balls to the OF with Runner on 3B.  Before returning to “A” position, brush off plate.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E2B25A-653F-4687-987B-F33C1432BAB0}"/>
              </a:ext>
            </a:extLst>
          </p:cNvPr>
          <p:cNvSpPr txBox="1"/>
          <p:nvPr/>
        </p:nvSpPr>
        <p:spPr>
          <a:xfrm>
            <a:off x="1086053" y="2446448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dirty="0"/>
              <a:t>Responsible for all initial plays at 1B. Come into the field as you normally would.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047816-C25B-462F-8929-DFEFBEE870ED}"/>
              </a:ext>
            </a:extLst>
          </p:cNvPr>
          <p:cNvSpPr txBox="1"/>
          <p:nvPr/>
        </p:nvSpPr>
        <p:spPr>
          <a:xfrm>
            <a:off x="1086053" y="1214762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dirty="0"/>
              <a:t>Position in regular “A” position with no one 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C2CB9-730A-4E77-97BB-F5E091F99676}"/>
              </a:ext>
            </a:extLst>
          </p:cNvPr>
          <p:cNvSpPr txBox="1"/>
          <p:nvPr/>
        </p:nvSpPr>
        <p:spPr>
          <a:xfrm>
            <a:off x="1086053" y="1800117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dirty="0"/>
              <a:t>With runner on 1B, angle for pick-off, like 3-Man.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D1AE4-AF73-43D2-BEB8-3C419ED84CC2}"/>
              </a:ext>
            </a:extLst>
          </p:cNvPr>
          <p:cNvSpPr txBox="1"/>
          <p:nvPr/>
        </p:nvSpPr>
        <p:spPr>
          <a:xfrm>
            <a:off x="1086053" y="5293961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/>
              <a:t>If you go out, try to return to the plate for a possible play.(communicate with partner)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DF86C-E3EF-46A4-8790-57030BEE29A6}"/>
              </a:ext>
            </a:extLst>
          </p:cNvPr>
          <p:cNvSpPr txBox="1"/>
          <p:nvPr/>
        </p:nvSpPr>
        <p:spPr>
          <a:xfrm>
            <a:off x="1086053" y="5869873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/>
              <a:t>Responsible for swipe tags and pulled foot on plays at 1B as well as running lane violations.</a:t>
            </a:r>
          </a:p>
        </p:txBody>
      </p:sp>
    </p:spTree>
    <p:extLst>
      <p:ext uri="{BB962C8B-B14F-4D97-AF65-F5344CB8AC3E}">
        <p14:creationId xmlns:p14="http://schemas.microsoft.com/office/powerpoint/2010/main" val="294443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E0B53-C571-43C0-8E01-C803C512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5495489" cy="722530"/>
          </a:xfrm>
        </p:spPr>
        <p:txBody>
          <a:bodyPr>
            <a:normAutofit/>
          </a:bodyPr>
          <a:lstStyle/>
          <a:p>
            <a:r>
              <a:rPr lang="en-US" sz="2800" b="1" dirty="0"/>
              <a:t>Basic Principles Both Umpires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CDBC2F-43B4-4A84-93A1-EA60F10FA2F7}"/>
              </a:ext>
            </a:extLst>
          </p:cNvPr>
          <p:cNvSpPr txBox="1"/>
          <p:nvPr/>
        </p:nvSpPr>
        <p:spPr>
          <a:xfrm>
            <a:off x="1086053" y="4330460"/>
            <a:ext cx="87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US" dirty="0"/>
              <a:t>Carry a plate brush (not for the pitcher’s plate)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EABFF8-3660-44C0-BAE6-6A0CBBF9E6A7}"/>
              </a:ext>
            </a:extLst>
          </p:cNvPr>
          <p:cNvSpPr txBox="1"/>
          <p:nvPr/>
        </p:nvSpPr>
        <p:spPr>
          <a:xfrm>
            <a:off x="1086053" y="3702456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dirty="0"/>
              <a:t>Hit by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89F8C4-8169-4D5A-93A8-12FF673BB64C}"/>
              </a:ext>
            </a:extLst>
          </p:cNvPr>
          <p:cNvSpPr txBox="1"/>
          <p:nvPr/>
        </p:nvSpPr>
        <p:spPr>
          <a:xfrm>
            <a:off x="1086053" y="3074452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dirty="0"/>
              <a:t>Batter Interference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E2B25A-653F-4687-987B-F33C1432BAB0}"/>
              </a:ext>
            </a:extLst>
          </p:cNvPr>
          <p:cNvSpPr txBox="1"/>
          <p:nvPr/>
        </p:nvSpPr>
        <p:spPr>
          <a:xfrm>
            <a:off x="1086053" y="2446448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dirty="0"/>
              <a:t>Catcher’s obstruction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047816-C25B-462F-8929-DFEFBEE870ED}"/>
              </a:ext>
            </a:extLst>
          </p:cNvPr>
          <p:cNvSpPr txBox="1"/>
          <p:nvPr/>
        </p:nvSpPr>
        <p:spPr>
          <a:xfrm>
            <a:off x="1086053" y="1214762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dirty="0"/>
              <a:t>Balks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C2CB9-730A-4E77-97BB-F5E091F99676}"/>
              </a:ext>
            </a:extLst>
          </p:cNvPr>
          <p:cNvSpPr txBox="1"/>
          <p:nvPr/>
        </p:nvSpPr>
        <p:spPr>
          <a:xfrm>
            <a:off x="1086053" y="1800117"/>
            <a:ext cx="873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dirty="0"/>
              <a:t>Foul balls in batter’s box</a:t>
            </a:r>
          </a:p>
        </p:txBody>
      </p:sp>
    </p:spTree>
    <p:extLst>
      <p:ext uri="{BB962C8B-B14F-4D97-AF65-F5344CB8AC3E}">
        <p14:creationId xmlns:p14="http://schemas.microsoft.com/office/powerpoint/2010/main" val="190191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D00C855-8859-4619-B300-92459B3D76B0}"/>
              </a:ext>
            </a:extLst>
          </p:cNvPr>
          <p:cNvGrpSpPr/>
          <p:nvPr/>
        </p:nvGrpSpPr>
        <p:grpSpPr>
          <a:xfrm>
            <a:off x="5398826" y="3127840"/>
            <a:ext cx="756874" cy="672501"/>
            <a:chOff x="5337445" y="3109526"/>
            <a:chExt cx="928305" cy="882951"/>
          </a:xfrm>
        </p:grpSpPr>
        <p:sp>
          <p:nvSpPr>
            <p:cNvPr id="2" name="Oval 1"/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566116" y="304801"/>
            <a:ext cx="4771329" cy="4845652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00026"/>
            <a:ext cx="4793119" cy="4863601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5105400" y="5378354"/>
            <a:ext cx="533400" cy="625524"/>
            <a:chOff x="2010085" y="4220884"/>
            <a:chExt cx="533400" cy="625524"/>
          </a:xfrm>
        </p:grpSpPr>
        <p:grpSp>
          <p:nvGrpSpPr>
            <p:cNvPr id="29" name="Group 28"/>
            <p:cNvGrpSpPr/>
            <p:nvPr/>
          </p:nvGrpSpPr>
          <p:grpSpPr>
            <a:xfrm>
              <a:off x="2286000" y="4220884"/>
              <a:ext cx="247569" cy="457200"/>
              <a:chOff x="4314879" y="4417442"/>
              <a:chExt cx="247569" cy="457200"/>
            </a:xfrm>
          </p:grpSpPr>
          <p:sp>
            <p:nvSpPr>
              <p:cNvPr id="31" name="Oval 30"/>
              <p:cNvSpPr/>
              <p:nvPr/>
            </p:nvSpPr>
            <p:spPr>
              <a:xfrm rot="16373735">
                <a:off x="4167406" y="4564915"/>
                <a:ext cx="457200" cy="162253"/>
              </a:xfrm>
              <a:prstGeom prst="ellipse">
                <a:avLst/>
              </a:prstGeom>
              <a:solidFill>
                <a:srgbClr val="FFFF00">
                  <a:alpha val="58000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 rot="16373735">
                <a:off x="4399814" y="4546802"/>
                <a:ext cx="120316" cy="204952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 rot="19354861">
              <a:off x="2010085" y="4770208"/>
              <a:ext cx="5334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CAD1712-2F19-4676-8FBC-1B5765DC745F}"/>
              </a:ext>
            </a:extLst>
          </p:cNvPr>
          <p:cNvSpPr txBox="1"/>
          <p:nvPr/>
        </p:nvSpPr>
        <p:spPr>
          <a:xfrm rot="2713343">
            <a:off x="9171042" y="2281931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5003834" y="2213360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CC299D-946A-49AC-9278-69B8BBAC3F00}"/>
              </a:ext>
            </a:extLst>
          </p:cNvPr>
          <p:cNvSpPr txBox="1"/>
          <p:nvPr/>
        </p:nvSpPr>
        <p:spPr>
          <a:xfrm>
            <a:off x="566116" y="990257"/>
            <a:ext cx="442217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b="1" dirty="0"/>
              <a:t>PU</a:t>
            </a:r>
          </a:p>
          <a:p>
            <a:r>
              <a:rPr lang="en-US" dirty="0"/>
              <a:t>	Left foot on edge of dirt</a:t>
            </a:r>
          </a:p>
          <a:p>
            <a:r>
              <a:rPr lang="en-US" dirty="0"/>
              <a:t>	½ way between mound and second</a:t>
            </a:r>
          </a:p>
          <a:p>
            <a:r>
              <a:rPr lang="en-US" dirty="0"/>
              <a:t>	Infield in, move in (maintain 6’)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A716F-5649-4951-9EA0-C82CB8EB7FE3}"/>
              </a:ext>
            </a:extLst>
          </p:cNvPr>
          <p:cNvSpPr txBox="1"/>
          <p:nvPr/>
        </p:nvSpPr>
        <p:spPr>
          <a:xfrm>
            <a:off x="7595225" y="3990946"/>
            <a:ext cx="386734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</a:t>
            </a:r>
          </a:p>
          <a:p>
            <a:r>
              <a:rPr lang="en-US" dirty="0"/>
              <a:t>	8-10’ behind first baseman</a:t>
            </a:r>
          </a:p>
          <a:p>
            <a:r>
              <a:rPr lang="en-US" dirty="0"/>
              <a:t>	Right foot an inch off the line</a:t>
            </a:r>
          </a:p>
          <a:p>
            <a:r>
              <a:rPr lang="en-US" dirty="0"/>
              <a:t>	Step toward plate on delivery</a:t>
            </a:r>
          </a:p>
          <a:p>
            <a:r>
              <a:rPr lang="en-US" dirty="0"/>
              <a:t>For Pick-off</a:t>
            </a:r>
          </a:p>
          <a:p>
            <a:r>
              <a:rPr lang="en-US" dirty="0"/>
              <a:t>	8-10’ behind first baseman</a:t>
            </a:r>
          </a:p>
          <a:p>
            <a:r>
              <a:rPr lang="en-US" dirty="0"/>
              <a:t>	1” off the line</a:t>
            </a:r>
          </a:p>
          <a:p>
            <a:r>
              <a:rPr lang="en-US" dirty="0"/>
              <a:t>	Body at 45 degrees</a:t>
            </a:r>
          </a:p>
          <a:p>
            <a:r>
              <a:rPr lang="en-US" dirty="0"/>
              <a:t>	Hands on thighs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D36EBD-AAF0-492D-8288-479B34592ABE}"/>
              </a:ext>
            </a:extLst>
          </p:cNvPr>
          <p:cNvSpPr txBox="1"/>
          <p:nvPr/>
        </p:nvSpPr>
        <p:spPr>
          <a:xfrm>
            <a:off x="1582599" y="211814"/>
            <a:ext cx="2253309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Starting Positions</a:t>
            </a:r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535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82599" y="211814"/>
            <a:ext cx="1556836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No Runners</a:t>
            </a:r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2802396">
            <a:off x="8986239" y="2513994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4" y="803074"/>
            <a:ext cx="4763758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 coverage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Fair/Foul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589191" y="3676912"/>
            <a:ext cx="6419599" cy="2950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>
              <a:lnSpc>
                <a:spcPct val="107000"/>
              </a:lnSpc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All catches 3B side to Center fielder also foul area from catcher 		to 3B side.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routine fly bally, you have eh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big”V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.”  Anytime your partner 	goes out, you have all plays on the baes until he tells you he’ll be at plate 	for you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endParaRPr lang="en-US" sz="1400" dirty="0"/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3B line.  If not sure, rule foul.  This way each team will still have a 	chance to make a play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31793" y="755765"/>
            <a:ext cx="6452385" cy="179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lphaUcPeriod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Center fielder in and out on catch.  If you go out, try to get back to the plate for a possible play on dropped ball or hit. Foul ground straight back behind the plate and down 1B side. 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lphaUcPeriod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RF line on fair/foul.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8D6B93-D46B-4170-B411-97041D24AE97}"/>
              </a:ext>
            </a:extLst>
          </p:cNvPr>
          <p:cNvGrpSpPr/>
          <p:nvPr/>
        </p:nvGrpSpPr>
        <p:grpSpPr>
          <a:xfrm>
            <a:off x="5361797" y="3169191"/>
            <a:ext cx="830624" cy="776536"/>
            <a:chOff x="5337445" y="3109526"/>
            <a:chExt cx="928305" cy="88295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C55590B-75A8-4681-8BCE-04FCF4BB68FF}"/>
                </a:ext>
              </a:extLst>
            </p:cNvPr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089F16-DA59-4030-8A1E-781CFA669E5C}"/>
                </a:ext>
              </a:extLst>
            </p:cNvPr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293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82599" y="211814"/>
            <a:ext cx="1556836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No Runners</a:t>
            </a:r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2548591">
            <a:off x="9040983" y="2340899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4" y="803074"/>
            <a:ext cx="4763758" cy="176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hit, ground ball with play at 1B,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 to outfield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Triple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 run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323599" y="4035497"/>
            <a:ext cx="6419599" cy="2131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for swipe tag/pulled foot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&amp; C.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Stay in “C” position working area, adjust for play at 2B or 3B.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D.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anytime your partner goes out, you have all plays until he tells 	you he’ll be at plate for you.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31793" y="755765"/>
            <a:ext cx="6452385" cy="1695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lphaUcPeriod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play at 1</a:t>
            </a:r>
            <a:r>
              <a:rPr lang="en-US" sz="1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lphaUcPeriod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BR touch 1B and drift to foul ground behind 1B in case you            have to cover the plate.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07000"/>
              </a:lnSpc>
              <a:buAutoNum type="alphaUcPeriod" startAt="3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BR touch 1B and go to foul ground and cover the plate. </a:t>
            </a:r>
          </a:p>
          <a:p>
            <a:pPr marL="457200">
              <a:lnSpc>
                <a:spcPct val="107000"/>
              </a:lnSpc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    Watch BR touch 1B and cover the plate for touch.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8D6B93-D46B-4170-B411-97041D24AE97}"/>
              </a:ext>
            </a:extLst>
          </p:cNvPr>
          <p:cNvGrpSpPr/>
          <p:nvPr/>
        </p:nvGrpSpPr>
        <p:grpSpPr>
          <a:xfrm>
            <a:off x="5361797" y="3169191"/>
            <a:ext cx="830624" cy="776536"/>
            <a:chOff x="5337445" y="3109526"/>
            <a:chExt cx="928305" cy="88295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C55590B-75A8-4681-8BCE-04FCF4BB68FF}"/>
                </a:ext>
              </a:extLst>
            </p:cNvPr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089F16-DA59-4030-8A1E-781CFA669E5C}"/>
                </a:ext>
              </a:extLst>
            </p:cNvPr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958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82599" y="211814"/>
            <a:ext cx="2089033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Runner on  1st</a:t>
            </a:r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4737931">
            <a:off x="8779144" y="2665152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4" y="803074"/>
            <a:ext cx="3012357" cy="206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ball in infield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 to outfield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hit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Triple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 run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323599" y="4035497"/>
            <a:ext cx="5544487" cy="302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play at 2B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possible Catch/ No catch/ touch at 1B (if partner goes 	out) get ready for play at 2B or 3B on dropped ball.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C.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any play at 2B or 3B.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D.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any play at 2B or 3B or possible throw back to 1B (with 	partner covering the plate).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 &amp; F. Has all touches at 2B and 3B.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31793" y="755765"/>
            <a:ext cx="6452385" cy="2234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>
              <a:lnSpc>
                <a:spcPct val="107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Get set for double play, if ball gets by 2B-watch touch at 1B and head to plate.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 angle for Catch/Tag </a:t>
            </a:r>
          </a:p>
          <a:p>
            <a:pPr marL="457200">
              <a:lnSpc>
                <a:spcPct val="107000"/>
              </a:lnSpc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BR touch 1B, get to foul ground for possible rotation to plate.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E. F.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BR touch 1B, get to plate.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9330920">
            <a:off x="7488221" y="2253318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8D6B93-D46B-4170-B411-97041D24AE97}"/>
              </a:ext>
            </a:extLst>
          </p:cNvPr>
          <p:cNvGrpSpPr/>
          <p:nvPr/>
        </p:nvGrpSpPr>
        <p:grpSpPr>
          <a:xfrm>
            <a:off x="5361797" y="3169191"/>
            <a:ext cx="830624" cy="776536"/>
            <a:chOff x="5337445" y="3109526"/>
            <a:chExt cx="928305" cy="88295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C55590B-75A8-4681-8BCE-04FCF4BB68FF}"/>
                </a:ext>
              </a:extLst>
            </p:cNvPr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089F16-DA59-4030-8A1E-781CFA669E5C}"/>
                </a:ext>
              </a:extLst>
            </p:cNvPr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422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0DFA6F5-1044-4873-90BB-34037EEBEE3A}"/>
              </a:ext>
            </a:extLst>
          </p:cNvPr>
          <p:cNvGrpSpPr/>
          <p:nvPr/>
        </p:nvGrpSpPr>
        <p:grpSpPr>
          <a:xfrm>
            <a:off x="5337445" y="3109527"/>
            <a:ext cx="943831" cy="788706"/>
            <a:chOff x="5337445" y="3109526"/>
            <a:chExt cx="928305" cy="882951"/>
          </a:xfrm>
        </p:grpSpPr>
        <p:sp>
          <p:nvSpPr>
            <p:cNvPr id="2" name="Oval 1"/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82599" y="211814"/>
            <a:ext cx="2089033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Runner on  2nd</a:t>
            </a:r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2630536">
            <a:off x="9065520" y="2311566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763C40A-7A84-4523-8EE5-A64FA465DBAD}"/>
              </a:ext>
            </a:extLst>
          </p:cNvPr>
          <p:cNvSpPr txBox="1"/>
          <p:nvPr/>
        </p:nvSpPr>
        <p:spPr>
          <a:xfrm>
            <a:off x="6670922" y="5557777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4" y="803074"/>
            <a:ext cx="3012357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hit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24050" y="4480283"/>
            <a:ext cx="6265188" cy="1004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play at 3B or throw back to 2B, if overthrow to 3B, cover plate.</a:t>
            </a:r>
          </a:p>
          <a:p>
            <a:pPr marL="457200">
              <a:lnSpc>
                <a:spcPct val="107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 up catch/tag of 2B, take runner into 3B.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touch of 3B and pick up BR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29450" y="294064"/>
            <a:ext cx="6452385" cy="1004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>
              <a:lnSpc>
                <a:spcPct val="107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Be ready for play at 1B and if overthrow at 3B, pivot and take BR into 2B.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touch at 1B in case of dropped ball and head to plate for possible play.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Head to plate for possible play and watch touch at 1</a:t>
            </a:r>
            <a:r>
              <a:rPr lang="en-US" sz="1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3458636">
            <a:off x="4879934" y="1123191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546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7445" y="3109526"/>
            <a:ext cx="928305" cy="88295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82599" y="211814"/>
            <a:ext cx="2089033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Runner on  3</a:t>
            </a:r>
            <a:r>
              <a:rPr lang="en-US" sz="2000" b="1" baseline="30000" dirty="0"/>
              <a:t>rd</a:t>
            </a:r>
            <a:endParaRPr lang="en-US" sz="2000" b="1" dirty="0"/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2709457">
            <a:off x="9066175" y="2299743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763C40A-7A84-4523-8EE5-A64FA465DBAD}"/>
              </a:ext>
            </a:extLst>
          </p:cNvPr>
          <p:cNvSpPr txBox="1"/>
          <p:nvPr/>
        </p:nvSpPr>
        <p:spPr>
          <a:xfrm>
            <a:off x="6670922" y="5557777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4" y="803074"/>
            <a:ext cx="3012357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Steal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Wild pitch/passed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179252" y="4318631"/>
            <a:ext cx="5312274" cy="146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Has play at plate.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B. Watch catch/tag at 3B.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C. Has steal of home.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D. Has both plays at the plate, move to third bas line for 	better angle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29450" y="294064"/>
            <a:ext cx="6452385" cy="1463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Take play at 1B,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Head to home while watching catch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tag at 1B, take play at plate on R3.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Also, let partner know if you have the tag up at third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Nothing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1400" dirty="0"/>
              <a:t>Watch play for possible dropped ball, if asked for help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21189883">
            <a:off x="3829377" y="3914526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215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7445" y="3109526"/>
            <a:ext cx="928305" cy="88295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738722" y="164566"/>
            <a:ext cx="231569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Runner on 1</a:t>
            </a:r>
            <a:r>
              <a:rPr lang="en-US" sz="2000" baseline="30000" dirty="0"/>
              <a:t>st</a:t>
            </a:r>
            <a:r>
              <a:rPr lang="en-US" sz="2000" dirty="0"/>
              <a:t> &amp; 3</a:t>
            </a:r>
            <a:r>
              <a:rPr lang="en-US" sz="2000" baseline="30000" dirty="0"/>
              <a:t>rd</a:t>
            </a:r>
            <a:endParaRPr lang="en-US" sz="2000" dirty="0"/>
          </a:p>
          <a:p>
            <a:endParaRPr lang="en-US" baseline="30000" dirty="0"/>
          </a:p>
          <a:p>
            <a:r>
              <a:rPr lang="en-US" baseline="30000" dirty="0"/>
              <a:t>		</a:t>
            </a:r>
            <a:r>
              <a:rPr lang="en-US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FA61B2D-DD7F-4511-BE2E-D4F49E79274E}"/>
              </a:ext>
            </a:extLst>
          </p:cNvPr>
          <p:cNvGrpSpPr/>
          <p:nvPr/>
        </p:nvGrpSpPr>
        <p:grpSpPr>
          <a:xfrm rot="8305326">
            <a:off x="7580725" y="2361176"/>
            <a:ext cx="247569" cy="457200"/>
            <a:chOff x="4314879" y="4417442"/>
            <a:chExt cx="247569" cy="4572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B22AB86-BB26-400B-81FB-D189CEB52073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16CEBBA-F00F-461F-92D6-8F262D214EB3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4627614">
            <a:off x="8800918" y="2664127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5" y="803074"/>
            <a:ext cx="1671861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hit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Steal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179252" y="4318631"/>
            <a:ext cx="5312274" cy="1695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Has play at plate or at 2B if double play is attempted. 	     	Remember touch at plate also on DP.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B. Watch catch/tag at 3B and take runner from 1B into 2B.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C. Has steal play at 2B.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D. Head to working area and read plays on R1 and BR, you 	     have both.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29450" y="294064"/>
            <a:ext cx="6452385" cy="146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Take play at 1B, if no play, be ready to go to the plate if R1 heads to 3B.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Head to home while watching catch and tag at 1B, take play at plate on R3. Let partner know if you have tag up at third.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Head to plate for back end of double steal.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Head to the plate, watch tag at 1B.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21189883">
            <a:off x="3829377" y="3914526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151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7445" y="3109526"/>
            <a:ext cx="928305" cy="88295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908438" y="152715"/>
            <a:ext cx="24375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Runner on 1</a:t>
            </a:r>
            <a:r>
              <a:rPr lang="en-US" sz="2000" baseline="30000" dirty="0"/>
              <a:t>st</a:t>
            </a:r>
            <a:r>
              <a:rPr lang="en-US" sz="2000" dirty="0"/>
              <a:t> &amp; 2nd</a:t>
            </a:r>
          </a:p>
          <a:p>
            <a:endParaRPr lang="en-US" baseline="30000" dirty="0"/>
          </a:p>
          <a:p>
            <a:r>
              <a:rPr lang="en-US" baseline="30000" dirty="0"/>
              <a:t>		</a:t>
            </a:r>
            <a:r>
              <a:rPr lang="en-US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FA61B2D-DD7F-4511-BE2E-D4F49E79274E}"/>
              </a:ext>
            </a:extLst>
          </p:cNvPr>
          <p:cNvGrpSpPr/>
          <p:nvPr/>
        </p:nvGrpSpPr>
        <p:grpSpPr>
          <a:xfrm rot="8305326">
            <a:off x="7580725" y="2361176"/>
            <a:ext cx="247569" cy="457200"/>
            <a:chOff x="4314879" y="4417442"/>
            <a:chExt cx="247569" cy="4572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B22AB86-BB26-400B-81FB-D189CEB52073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16CEBBA-F00F-461F-92D6-8F262D214EB3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4382476">
            <a:off x="8863177" y="2580956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5" y="803074"/>
            <a:ext cx="2096058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hit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 base hit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181311" y="3940697"/>
            <a:ext cx="6643169" cy="1234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1</a:t>
            </a:r>
            <a:r>
              <a:rPr lang="en-US" sz="1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play at 3B or 2B.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touch at 3B and 2B, get to working area for possible plays at 3B or 2B.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Line-up Catch/ No Catch/Tag at 2B and responsible for play at 3B or 2B.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Responsible for all runners (plays and touches) at 2B and 3B.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35685" y="857017"/>
            <a:ext cx="6452385" cy="146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ready for back end of double play and head home on a messed up play.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Head to plate while watching touch at 1B by BR.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tag at 1B (line up to see catch and tag), then head to plate for a possible play.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Head to plate while watching touch of 1B by BR for possible play.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3376983">
            <a:off x="4858671" y="1065523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418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3D84F9-014B-4A80-9EC4-83C228E2F116}"/>
              </a:ext>
            </a:extLst>
          </p:cNvPr>
          <p:cNvGrpSpPr/>
          <p:nvPr/>
        </p:nvGrpSpPr>
        <p:grpSpPr>
          <a:xfrm>
            <a:off x="5366774" y="3084370"/>
            <a:ext cx="886688" cy="789655"/>
            <a:chOff x="5337445" y="3109526"/>
            <a:chExt cx="938227" cy="913834"/>
          </a:xfrm>
        </p:grpSpPr>
        <p:sp>
          <p:nvSpPr>
            <p:cNvPr id="2" name="Oval 1"/>
            <p:cNvSpPr/>
            <p:nvPr/>
          </p:nvSpPr>
          <p:spPr>
            <a:xfrm>
              <a:off x="5337445" y="3109526"/>
              <a:ext cx="938227" cy="913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81542" y="2171081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82599" y="211814"/>
            <a:ext cx="2377639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Runner on  2</a:t>
            </a:r>
            <a:r>
              <a:rPr lang="en-US" sz="2000" b="1" baseline="30000" dirty="0"/>
              <a:t>nd</a:t>
            </a:r>
            <a:r>
              <a:rPr lang="en-US" sz="2000" b="1" dirty="0"/>
              <a:t> &amp; 3rd</a:t>
            </a:r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2660807">
            <a:off x="8921947" y="2503728"/>
            <a:ext cx="457176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4" y="803074"/>
            <a:ext cx="3012357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ball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hit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334782" y="4615386"/>
            <a:ext cx="5544487" cy="2131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A. Has play at plate and 3B.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touch at 3B and pick up BR into 2B or back to 1B.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C.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catch and tags at 3B and 2B, if caught, take runner 	from 2B into 3B. 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631793" y="755765"/>
            <a:ext cx="6452385" cy="179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Has play at 1B and if no play on BR,  take BR into 2B if he goes.</a:t>
            </a:r>
          </a:p>
          <a:p>
            <a:pPr marL="457200">
              <a:lnSpc>
                <a:spcPct val="107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play at 1B and if no play on BR,  rotate to HP.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Head to plate for play on runner from 3B while watching touch at 1B. Also, let partner know if you can take tag up at third.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20732254">
            <a:off x="3453273" y="3900152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311218-7D52-47B0-A2B1-1C04E02C725C}"/>
              </a:ext>
            </a:extLst>
          </p:cNvPr>
          <p:cNvGrpSpPr/>
          <p:nvPr/>
        </p:nvGrpSpPr>
        <p:grpSpPr>
          <a:xfrm rot="2708256">
            <a:off x="4679789" y="1113079"/>
            <a:ext cx="247569" cy="457200"/>
            <a:chOff x="4314879" y="4417442"/>
            <a:chExt cx="247569" cy="4572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7A1B13E-695A-43A9-815F-8F46331B4B0B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2C358AB-FE60-4D83-9964-57BD9CCC470C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417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7445" y="3109526"/>
            <a:ext cx="928305" cy="88295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950013" y="2459785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908438" y="152715"/>
            <a:ext cx="25673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Runner on 1</a:t>
            </a:r>
            <a:r>
              <a:rPr lang="en-US" sz="2000" baseline="30000" dirty="0"/>
              <a:t>st</a:t>
            </a:r>
            <a:r>
              <a:rPr lang="en-US" sz="2000" dirty="0"/>
              <a:t> </a:t>
            </a:r>
            <a:r>
              <a:rPr lang="en-US" sz="2000" b="1" dirty="0"/>
              <a:t>2</a:t>
            </a:r>
            <a:r>
              <a:rPr lang="en-US" sz="2000" b="1" baseline="30000" dirty="0"/>
              <a:t>nd</a:t>
            </a:r>
            <a:r>
              <a:rPr lang="en-US" sz="2000" dirty="0"/>
              <a:t> 3rd</a:t>
            </a:r>
          </a:p>
          <a:p>
            <a:endParaRPr lang="en-US" baseline="30000" dirty="0"/>
          </a:p>
          <a:p>
            <a:r>
              <a:rPr lang="en-US" baseline="30000" dirty="0"/>
              <a:t>		</a:t>
            </a:r>
            <a:r>
              <a:rPr lang="en-US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FA61B2D-DD7F-4511-BE2E-D4F49E79274E}"/>
              </a:ext>
            </a:extLst>
          </p:cNvPr>
          <p:cNvGrpSpPr/>
          <p:nvPr/>
        </p:nvGrpSpPr>
        <p:grpSpPr>
          <a:xfrm rot="8305326">
            <a:off x="7580725" y="2361176"/>
            <a:ext cx="247569" cy="457200"/>
            <a:chOff x="4314879" y="4417442"/>
            <a:chExt cx="247569" cy="4572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B22AB86-BB26-400B-81FB-D189CEB52073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16CEBBA-F00F-461F-92D6-8F262D214EB3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2616280">
            <a:off x="8887835" y="2485356"/>
            <a:ext cx="486251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DE372-7899-4E75-BB4C-7A81597DD79E}"/>
              </a:ext>
            </a:extLst>
          </p:cNvPr>
          <p:cNvSpPr txBox="1"/>
          <p:nvPr/>
        </p:nvSpPr>
        <p:spPr>
          <a:xfrm>
            <a:off x="286415" y="803074"/>
            <a:ext cx="1671861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Hit (any)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 Ball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15F9A2-1F2F-45E4-B890-AAE03B3234F5}"/>
              </a:ext>
            </a:extLst>
          </p:cNvPr>
          <p:cNvSpPr txBox="1"/>
          <p:nvPr/>
        </p:nvSpPr>
        <p:spPr>
          <a:xfrm>
            <a:off x="-349785" y="5397003"/>
            <a:ext cx="6460528" cy="1234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/>
              <a:t>Has play at plate, 3B or 2B and touches at plate and 3B.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	B. </a:t>
            </a:r>
            <a:r>
              <a:rPr lang="en-US" sz="1400" dirty="0"/>
              <a:t>Has all plays and touches at 3B and 2B.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C. </a:t>
            </a:r>
            <a:r>
              <a:rPr lang="en-US" sz="1400" dirty="0"/>
              <a:t>Has touches and plays at all bases if partner goes out.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D50DA6-F042-41D8-BD7A-19EEF6A1081A}"/>
              </a:ext>
            </a:extLst>
          </p:cNvPr>
          <p:cNvSpPr txBox="1"/>
          <p:nvPr/>
        </p:nvSpPr>
        <p:spPr>
          <a:xfrm>
            <a:off x="5442617" y="1025958"/>
            <a:ext cx="6725971" cy="1204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400" dirty="0"/>
              <a:t>Be ready for play at 1B and take BR into 2B.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B. Head to home while watching catch and tag at 1B, take play at plate on R3.</a:t>
            </a:r>
          </a:p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C. </a:t>
            </a:r>
            <a:r>
              <a:rPr lang="en-US" sz="1400" dirty="0"/>
              <a:t>Head to plate while watching touch at 1B.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37DD4CE-6166-4125-A6FF-C3CE36BA5616}"/>
              </a:ext>
            </a:extLst>
          </p:cNvPr>
          <p:cNvGrpSpPr/>
          <p:nvPr/>
        </p:nvGrpSpPr>
        <p:grpSpPr>
          <a:xfrm rot="4574603">
            <a:off x="4664279" y="1038160"/>
            <a:ext cx="247569" cy="457200"/>
            <a:chOff x="4314879" y="4417442"/>
            <a:chExt cx="247569" cy="4572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0870656-9811-43C8-9F95-E0292F2DD24B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16DA9F6-BD74-4416-A3F1-61CB60EBAF1D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680DC9E-F745-46D5-AFD9-8264A9D822F8}"/>
              </a:ext>
            </a:extLst>
          </p:cNvPr>
          <p:cNvGrpSpPr/>
          <p:nvPr/>
        </p:nvGrpSpPr>
        <p:grpSpPr>
          <a:xfrm rot="20306362">
            <a:off x="3630754" y="3970281"/>
            <a:ext cx="247569" cy="457200"/>
            <a:chOff x="4314879" y="4417442"/>
            <a:chExt cx="247569" cy="4572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21CE83D-E5C8-4994-9365-828D6E607B7D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2433D9C-7D0F-4F6B-A589-0AA702DC0A45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582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5595381" y="1894240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82599" y="211814"/>
            <a:ext cx="6779420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Run-down between 1</a:t>
            </a:r>
            <a:r>
              <a:rPr lang="en-US" sz="2000" b="1" baseline="30000" dirty="0"/>
              <a:t>st</a:t>
            </a:r>
            <a:r>
              <a:rPr lang="en-US" sz="2000" b="1" dirty="0"/>
              <a:t> and 2</a:t>
            </a:r>
            <a:r>
              <a:rPr lang="en-US" sz="2000" b="1" baseline="30000" dirty="0"/>
              <a:t>nd</a:t>
            </a:r>
            <a:r>
              <a:rPr lang="en-US" sz="2000" b="1" dirty="0"/>
              <a:t> with runner on 1</a:t>
            </a:r>
            <a:r>
              <a:rPr lang="en-US" sz="2000" b="1" baseline="30000" dirty="0"/>
              <a:t>st</a:t>
            </a:r>
            <a:r>
              <a:rPr lang="en-US" sz="2000" b="1" dirty="0"/>
              <a:t> or BR</a:t>
            </a:r>
          </a:p>
          <a:p>
            <a:endParaRPr lang="en-US" sz="2000" baseline="30000" dirty="0"/>
          </a:p>
          <a:p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4737931">
            <a:off x="8184993" y="2353783"/>
            <a:ext cx="480142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BU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9330920">
            <a:off x="7066657" y="1862115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8D6B93-D46B-4170-B411-97041D24AE97}"/>
              </a:ext>
            </a:extLst>
          </p:cNvPr>
          <p:cNvGrpSpPr/>
          <p:nvPr/>
        </p:nvGrpSpPr>
        <p:grpSpPr>
          <a:xfrm>
            <a:off x="5361797" y="3169191"/>
            <a:ext cx="830624" cy="776536"/>
            <a:chOff x="5337445" y="3109526"/>
            <a:chExt cx="928305" cy="88295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C55590B-75A8-4681-8BCE-04FCF4BB68FF}"/>
                </a:ext>
              </a:extLst>
            </p:cNvPr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089F16-DA59-4030-8A1E-781CFA669E5C}"/>
                </a:ext>
              </a:extLst>
            </p:cNvPr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0336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381315" y="5378354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764803" y="2528723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37581" y="112258"/>
            <a:ext cx="413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Run-down between 2nd and 3rd</a:t>
            </a:r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4737931">
            <a:off x="8489283" y="2956334"/>
            <a:ext cx="480142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BU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7527447">
            <a:off x="4422814" y="1674727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8D6B93-D46B-4170-B411-97041D24AE97}"/>
              </a:ext>
            </a:extLst>
          </p:cNvPr>
          <p:cNvGrpSpPr/>
          <p:nvPr/>
        </p:nvGrpSpPr>
        <p:grpSpPr>
          <a:xfrm>
            <a:off x="5361797" y="3169191"/>
            <a:ext cx="830624" cy="776536"/>
            <a:chOff x="5337445" y="3109526"/>
            <a:chExt cx="928305" cy="88295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C55590B-75A8-4681-8BCE-04FCF4BB68FF}"/>
                </a:ext>
              </a:extLst>
            </p:cNvPr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089F16-DA59-4030-8A1E-781CFA669E5C}"/>
                </a:ext>
              </a:extLst>
            </p:cNvPr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7B7164E-7FEF-4812-82C4-50D745193106}"/>
              </a:ext>
            </a:extLst>
          </p:cNvPr>
          <p:cNvSpPr txBox="1"/>
          <p:nvPr/>
        </p:nvSpPr>
        <p:spPr>
          <a:xfrm>
            <a:off x="856621" y="4315962"/>
            <a:ext cx="4133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PU has it all</a:t>
            </a:r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173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8853737">
            <a:off x="4169983" y="1684026"/>
            <a:ext cx="3308465" cy="32504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53364">
            <a:off x="5718470" y="961725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753364">
            <a:off x="7866728" y="3156851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753364">
            <a:off x="3552524" y="3238499"/>
            <a:ext cx="228600" cy="2286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1146" y="5326215"/>
            <a:ext cx="323254" cy="295504"/>
            <a:chOff x="663021" y="3810000"/>
            <a:chExt cx="2485453" cy="2743197"/>
          </a:xfrm>
        </p:grpSpPr>
        <p:sp>
          <p:nvSpPr>
            <p:cNvPr id="8" name="Rectangle 7"/>
            <p:cNvSpPr/>
            <p:nvPr/>
          </p:nvSpPr>
          <p:spPr>
            <a:xfrm>
              <a:off x="663022" y="3810000"/>
              <a:ext cx="2485452" cy="1314276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663021" y="5124275"/>
              <a:ext cx="2485452" cy="1428922"/>
            </a:xfrm>
            <a:prstGeom prst="triangl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647130" y="3431598"/>
            <a:ext cx="347266" cy="10465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641688">
            <a:off x="7506741" y="3184348"/>
            <a:ext cx="324956" cy="16218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823006" y="3191173"/>
            <a:ext cx="8463994" cy="20350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17250" y="59436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6019800"/>
            <a:ext cx="685800" cy="609600"/>
          </a:xfrm>
          <a:prstGeom prst="ellipse">
            <a:avLst/>
          </a:prstGeom>
          <a:noFill/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 flipV="1">
            <a:off x="423512" y="304800"/>
            <a:ext cx="4913934" cy="484565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6381883" y="228600"/>
            <a:ext cx="4696795" cy="48350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297669" y="5092203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1921" y="5092202"/>
            <a:ext cx="381000" cy="698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3"/>
          <p:cNvSpPr/>
          <p:nvPr/>
        </p:nvSpPr>
        <p:spPr>
          <a:xfrm>
            <a:off x="5538464" y="5777183"/>
            <a:ext cx="571500" cy="471217"/>
          </a:xfrm>
          <a:custGeom>
            <a:avLst/>
            <a:gdLst>
              <a:gd name="connsiteX0" fmla="*/ 0 w 571500"/>
              <a:gd name="connsiteY0" fmla="*/ 0 h 444124"/>
              <a:gd name="connsiteX1" fmla="*/ 571500 w 571500"/>
              <a:gd name="connsiteY1" fmla="*/ 0 h 444124"/>
              <a:gd name="connsiteX2" fmla="*/ 571500 w 571500"/>
              <a:gd name="connsiteY2" fmla="*/ 444124 h 444124"/>
              <a:gd name="connsiteX3" fmla="*/ 0 w 571500"/>
              <a:gd name="connsiteY3" fmla="*/ 444124 h 444124"/>
              <a:gd name="connsiteX4" fmla="*/ 0 w 571500"/>
              <a:gd name="connsiteY4" fmla="*/ 0 h 444124"/>
              <a:gd name="connsiteX0" fmla="*/ 571500 w 571500"/>
              <a:gd name="connsiteY0" fmla="*/ 0 h 444124"/>
              <a:gd name="connsiteX1" fmla="*/ 571500 w 571500"/>
              <a:gd name="connsiteY1" fmla="*/ 444124 h 444124"/>
              <a:gd name="connsiteX2" fmla="*/ 0 w 571500"/>
              <a:gd name="connsiteY2" fmla="*/ 444124 h 444124"/>
              <a:gd name="connsiteX3" fmla="*/ 91440 w 571500"/>
              <a:gd name="connsiteY3" fmla="*/ 91440 h 444124"/>
              <a:gd name="connsiteX0" fmla="*/ 581660 w 581660"/>
              <a:gd name="connsiteY0" fmla="*/ 0 h 444124"/>
              <a:gd name="connsiteX1" fmla="*/ 581660 w 581660"/>
              <a:gd name="connsiteY1" fmla="*/ 444124 h 444124"/>
              <a:gd name="connsiteX2" fmla="*/ 10160 w 581660"/>
              <a:gd name="connsiteY2" fmla="*/ 444124 h 444124"/>
              <a:gd name="connsiteX3" fmla="*/ 0 w 581660"/>
              <a:gd name="connsiteY3" fmla="*/ 23707 h 444124"/>
              <a:gd name="connsiteX0" fmla="*/ 571500 w 571500"/>
              <a:gd name="connsiteY0" fmla="*/ 27093 h 471217"/>
              <a:gd name="connsiteX1" fmla="*/ 571500 w 571500"/>
              <a:gd name="connsiteY1" fmla="*/ 471217 h 471217"/>
              <a:gd name="connsiteX2" fmla="*/ 0 w 571500"/>
              <a:gd name="connsiteY2" fmla="*/ 471217 h 471217"/>
              <a:gd name="connsiteX3" fmla="*/ 6773 w 571500"/>
              <a:gd name="connsiteY3" fmla="*/ 0 h 47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471217">
                <a:moveTo>
                  <a:pt x="571500" y="27093"/>
                </a:moveTo>
                <a:lnTo>
                  <a:pt x="571500" y="471217"/>
                </a:lnTo>
                <a:lnTo>
                  <a:pt x="0" y="471217"/>
                </a:lnTo>
                <a:cubicBezTo>
                  <a:pt x="0" y="323176"/>
                  <a:pt x="6773" y="0"/>
                  <a:pt x="6773" y="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747749" y="5298347"/>
            <a:ext cx="182913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 rot="12938814">
            <a:off x="6385986" y="6119405"/>
            <a:ext cx="247569" cy="457200"/>
            <a:chOff x="4314879" y="4417442"/>
            <a:chExt cx="247569" cy="457200"/>
          </a:xfrm>
        </p:grpSpPr>
        <p:sp>
          <p:nvSpPr>
            <p:cNvPr id="31" name="Oval 30"/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A237B5B-DD2D-42CD-95E4-28F086EAD012}"/>
              </a:ext>
            </a:extLst>
          </p:cNvPr>
          <p:cNvSpPr txBox="1"/>
          <p:nvPr/>
        </p:nvSpPr>
        <p:spPr>
          <a:xfrm>
            <a:off x="4542985" y="3536252"/>
            <a:ext cx="450764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A4831A-A062-4BCF-A7E7-2B2246B5B528}"/>
              </a:ext>
            </a:extLst>
          </p:cNvPr>
          <p:cNvSpPr txBox="1"/>
          <p:nvPr/>
        </p:nvSpPr>
        <p:spPr>
          <a:xfrm>
            <a:off x="1537581" y="112258"/>
            <a:ext cx="413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Run-down between 3</a:t>
            </a:r>
            <a:r>
              <a:rPr lang="en-US" sz="2000" b="1" baseline="30000" dirty="0"/>
              <a:t>rd</a:t>
            </a:r>
            <a:r>
              <a:rPr lang="en-US" sz="2000" b="1" dirty="0"/>
              <a:t> and home</a:t>
            </a:r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D21952-C43F-4D2E-B56D-50E7886D90C6}"/>
              </a:ext>
            </a:extLst>
          </p:cNvPr>
          <p:cNvSpPr/>
          <p:nvPr/>
        </p:nvSpPr>
        <p:spPr>
          <a:xfrm rot="18754371">
            <a:off x="2753200" y="-14788"/>
            <a:ext cx="6614970" cy="7122694"/>
          </a:xfrm>
          <a:custGeom>
            <a:avLst/>
            <a:gdLst>
              <a:gd name="connsiteX0" fmla="*/ 0 w 6614969"/>
              <a:gd name="connsiteY0" fmla="*/ 3469907 h 6939814"/>
              <a:gd name="connsiteX1" fmla="*/ 3307485 w 6614969"/>
              <a:gd name="connsiteY1" fmla="*/ 0 h 6939814"/>
              <a:gd name="connsiteX2" fmla="*/ 6614970 w 6614969"/>
              <a:gd name="connsiteY2" fmla="*/ 3469907 h 6939814"/>
              <a:gd name="connsiteX3" fmla="*/ 3307485 w 6614969"/>
              <a:gd name="connsiteY3" fmla="*/ 6939814 h 6939814"/>
              <a:gd name="connsiteX4" fmla="*/ 0 w 6614969"/>
              <a:gd name="connsiteY4" fmla="*/ 3469907 h 693981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0" fmla="*/ 0 w 6614970"/>
              <a:gd name="connsiteY0" fmla="*/ 3469907 h 7031254"/>
              <a:gd name="connsiteX1" fmla="*/ 3307485 w 6614970"/>
              <a:gd name="connsiteY1" fmla="*/ 0 h 7031254"/>
              <a:gd name="connsiteX2" fmla="*/ 6614970 w 6614970"/>
              <a:gd name="connsiteY2" fmla="*/ 3469907 h 7031254"/>
              <a:gd name="connsiteX3" fmla="*/ 3398925 w 6614970"/>
              <a:gd name="connsiteY3" fmla="*/ 7031254 h 7031254"/>
              <a:gd name="connsiteX4" fmla="*/ 0 w 6614970"/>
              <a:gd name="connsiteY4" fmla="*/ 3469907 h 7031254"/>
              <a:gd name="connsiteX0" fmla="*/ 0 w 6614970"/>
              <a:gd name="connsiteY0" fmla="*/ 3469907 h 7122694"/>
              <a:gd name="connsiteX1" fmla="*/ 3307485 w 6614970"/>
              <a:gd name="connsiteY1" fmla="*/ 0 h 7122694"/>
              <a:gd name="connsiteX2" fmla="*/ 6614970 w 6614970"/>
              <a:gd name="connsiteY2" fmla="*/ 3469907 h 7122694"/>
              <a:gd name="connsiteX3" fmla="*/ 3490365 w 6614970"/>
              <a:gd name="connsiteY3" fmla="*/ 7122694 h 71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970" h="7122694">
                <a:moveTo>
                  <a:pt x="0" y="3469907"/>
                </a:moveTo>
                <a:cubicBezTo>
                  <a:pt x="0" y="1553530"/>
                  <a:pt x="1480811" y="0"/>
                  <a:pt x="3307485" y="0"/>
                </a:cubicBezTo>
                <a:cubicBezTo>
                  <a:pt x="5134159" y="0"/>
                  <a:pt x="6614970" y="1553530"/>
                  <a:pt x="6614970" y="3469907"/>
                </a:cubicBezTo>
                <a:cubicBezTo>
                  <a:pt x="6614970" y="5386284"/>
                  <a:pt x="5134159" y="6939814"/>
                  <a:pt x="3490365" y="7122694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2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16FE4-0A56-4374-9D98-E18E5F33B048}"/>
              </a:ext>
            </a:extLst>
          </p:cNvPr>
          <p:cNvSpPr txBox="1"/>
          <p:nvPr/>
        </p:nvSpPr>
        <p:spPr>
          <a:xfrm rot="9762888">
            <a:off x="5479785" y="6092955"/>
            <a:ext cx="480142" cy="36933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BU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82C618-9BCC-449B-BA8B-EB36FDE258B2}"/>
              </a:ext>
            </a:extLst>
          </p:cNvPr>
          <p:cNvGrpSpPr/>
          <p:nvPr/>
        </p:nvGrpSpPr>
        <p:grpSpPr>
          <a:xfrm rot="951665">
            <a:off x="4268271" y="4228841"/>
            <a:ext cx="247569" cy="457200"/>
            <a:chOff x="4314879" y="4417442"/>
            <a:chExt cx="247569" cy="4572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6462519-7B05-4AA0-9D00-E71005C1205F}"/>
                </a:ext>
              </a:extLst>
            </p:cNvPr>
            <p:cNvSpPr/>
            <p:nvPr/>
          </p:nvSpPr>
          <p:spPr>
            <a:xfrm rot="16373735">
              <a:off x="4167406" y="4564915"/>
              <a:ext cx="457200" cy="162253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ED12988-22FC-439B-BCD3-6924BF0E4FFB}"/>
                </a:ext>
              </a:extLst>
            </p:cNvPr>
            <p:cNvSpPr/>
            <p:nvPr/>
          </p:nvSpPr>
          <p:spPr>
            <a:xfrm rot="16373735">
              <a:off x="4399814" y="4546802"/>
              <a:ext cx="120316" cy="20495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8D6B93-D46B-4170-B411-97041D24AE97}"/>
              </a:ext>
            </a:extLst>
          </p:cNvPr>
          <p:cNvGrpSpPr/>
          <p:nvPr/>
        </p:nvGrpSpPr>
        <p:grpSpPr>
          <a:xfrm>
            <a:off x="5361797" y="3169191"/>
            <a:ext cx="830624" cy="776536"/>
            <a:chOff x="5337445" y="3109526"/>
            <a:chExt cx="928305" cy="88295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C55590B-75A8-4681-8BCE-04FCF4BB68FF}"/>
                </a:ext>
              </a:extLst>
            </p:cNvPr>
            <p:cNvSpPr/>
            <p:nvPr/>
          </p:nvSpPr>
          <p:spPr>
            <a:xfrm>
              <a:off x="5337445" y="3109526"/>
              <a:ext cx="928305" cy="8829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089F16-DA59-4030-8A1E-781CFA669E5C}"/>
                </a:ext>
              </a:extLst>
            </p:cNvPr>
            <p:cNvSpPr/>
            <p:nvPr/>
          </p:nvSpPr>
          <p:spPr>
            <a:xfrm>
              <a:off x="5647130" y="3431598"/>
              <a:ext cx="347266" cy="104654"/>
            </a:xfrm>
            <a:prstGeom prst="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7B7164E-7FEF-4812-82C4-50D745193106}"/>
              </a:ext>
            </a:extLst>
          </p:cNvPr>
          <p:cNvSpPr txBox="1"/>
          <p:nvPr/>
        </p:nvSpPr>
        <p:spPr>
          <a:xfrm>
            <a:off x="461518" y="5241648"/>
            <a:ext cx="413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PU has it all, until BU gets to HP</a:t>
            </a:r>
            <a:r>
              <a:rPr lang="en-US" sz="2000" baseline="30000" dirty="0"/>
              <a:t>		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1955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E4117A4-8092-4084-B889-90C31FBDEA14}"/>
              </a:ext>
            </a:extLst>
          </p:cNvPr>
          <p:cNvGrpSpPr/>
          <p:nvPr/>
        </p:nvGrpSpPr>
        <p:grpSpPr>
          <a:xfrm>
            <a:off x="6389498" y="695663"/>
            <a:ext cx="3540521" cy="6162337"/>
            <a:chOff x="6389498" y="695663"/>
            <a:chExt cx="3540521" cy="6162337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1E82A07-CF29-4FA4-BC9D-63E5BE6ED1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4" t="67384" r="61022" b="3397"/>
            <a:stretch/>
          </p:blipFill>
          <p:spPr bwMode="auto">
            <a:xfrm>
              <a:off x="6389498" y="695663"/>
              <a:ext cx="3540521" cy="6162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: Top Corners Rounded 5">
              <a:extLst>
                <a:ext uri="{FF2B5EF4-FFF2-40B4-BE49-F238E27FC236}">
                  <a16:creationId xmlns:a16="http://schemas.microsoft.com/office/drawing/2014/main" id="{EBDC5740-21E3-4D29-912A-8DE1541E1622}"/>
                </a:ext>
              </a:extLst>
            </p:cNvPr>
            <p:cNvSpPr/>
            <p:nvPr/>
          </p:nvSpPr>
          <p:spPr>
            <a:xfrm>
              <a:off x="7885179" y="871074"/>
              <a:ext cx="410364" cy="173797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id="{CFA8066F-7DB1-48B6-8A0F-FA290CC9FE1A}"/>
                </a:ext>
              </a:extLst>
            </p:cNvPr>
            <p:cNvSpPr/>
            <p:nvPr/>
          </p:nvSpPr>
          <p:spPr>
            <a:xfrm>
              <a:off x="8454189" y="2194509"/>
              <a:ext cx="457200" cy="228600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F883EE2-EA9E-49C4-9110-9D78C5439C21}"/>
              </a:ext>
            </a:extLst>
          </p:cNvPr>
          <p:cNvGrpSpPr/>
          <p:nvPr/>
        </p:nvGrpSpPr>
        <p:grpSpPr>
          <a:xfrm>
            <a:off x="984861" y="1284185"/>
            <a:ext cx="3962400" cy="5512906"/>
            <a:chOff x="2500840" y="1228944"/>
            <a:chExt cx="3962400" cy="551290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02828EC-32AD-4BF4-A1AB-1DA92F04B2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1" t="29183" r="84731" b="41092"/>
            <a:stretch/>
          </p:blipFill>
          <p:spPr bwMode="auto">
            <a:xfrm>
              <a:off x="2500840" y="1228944"/>
              <a:ext cx="3962400" cy="551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0399C207-4B8B-4AEE-8FA4-C127B58D68AF}"/>
                </a:ext>
              </a:extLst>
            </p:cNvPr>
            <p:cNvSpPr/>
            <p:nvPr/>
          </p:nvSpPr>
          <p:spPr>
            <a:xfrm>
              <a:off x="4030980" y="1233383"/>
              <a:ext cx="502920" cy="251460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Top Corners Rounded 11">
              <a:extLst>
                <a:ext uri="{FF2B5EF4-FFF2-40B4-BE49-F238E27FC236}">
                  <a16:creationId xmlns:a16="http://schemas.microsoft.com/office/drawing/2014/main" id="{B0843C1C-BB87-4B90-A968-0EDC179DF5A9}"/>
                </a:ext>
              </a:extLst>
            </p:cNvPr>
            <p:cNvSpPr/>
            <p:nvPr/>
          </p:nvSpPr>
          <p:spPr>
            <a:xfrm>
              <a:off x="4506084" y="2819400"/>
              <a:ext cx="502920" cy="380208"/>
            </a:xfrm>
            <a:prstGeom prst="round2Same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Top Corners Rounded 12">
              <a:extLst>
                <a:ext uri="{FF2B5EF4-FFF2-40B4-BE49-F238E27FC236}">
                  <a16:creationId xmlns:a16="http://schemas.microsoft.com/office/drawing/2014/main" id="{B2D2DC38-4669-4B44-B90E-26C7A877B499}"/>
                </a:ext>
              </a:extLst>
            </p:cNvPr>
            <p:cNvSpPr/>
            <p:nvPr/>
          </p:nvSpPr>
          <p:spPr>
            <a:xfrm rot="4875594">
              <a:off x="5081323" y="2819399"/>
              <a:ext cx="502920" cy="228600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58703FC-74EF-41B5-B8FF-9C404D73A57B}"/>
              </a:ext>
            </a:extLst>
          </p:cNvPr>
          <p:cNvSpPr txBox="1"/>
          <p:nvPr/>
        </p:nvSpPr>
        <p:spPr>
          <a:xfrm>
            <a:off x="658443" y="601579"/>
            <a:ext cx="2504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Ready Position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3228F4-E6C3-4C7C-B467-DD213C71BFD2}"/>
              </a:ext>
            </a:extLst>
          </p:cNvPr>
          <p:cNvSpPr txBox="1"/>
          <p:nvPr/>
        </p:nvSpPr>
        <p:spPr>
          <a:xfrm>
            <a:off x="5023430" y="2874641"/>
            <a:ext cx="2233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Strike signal</a:t>
            </a:r>
          </a:p>
        </p:txBody>
      </p:sp>
    </p:spTree>
    <p:extLst>
      <p:ext uri="{BB962C8B-B14F-4D97-AF65-F5344CB8AC3E}">
        <p14:creationId xmlns:p14="http://schemas.microsoft.com/office/powerpoint/2010/main" val="188326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43E3ED-4E13-4715-BC46-0B21FBE3A0A9}"/>
              </a:ext>
            </a:extLst>
          </p:cNvPr>
          <p:cNvSpPr/>
          <p:nvPr/>
        </p:nvSpPr>
        <p:spPr>
          <a:xfrm>
            <a:off x="1501629" y="1524001"/>
            <a:ext cx="880844" cy="883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A59E74-BAA1-44C0-A7C2-A52367B95FFB}"/>
              </a:ext>
            </a:extLst>
          </p:cNvPr>
          <p:cNvSpPr/>
          <p:nvPr/>
        </p:nvSpPr>
        <p:spPr>
          <a:xfrm>
            <a:off x="5568746" y="226024"/>
            <a:ext cx="1047288" cy="1786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653832-586E-4C41-907E-BA2EC6BC03C4}"/>
              </a:ext>
            </a:extLst>
          </p:cNvPr>
          <p:cNvSpPr txBox="1"/>
          <p:nvPr/>
        </p:nvSpPr>
        <p:spPr>
          <a:xfrm>
            <a:off x="362773" y="283105"/>
            <a:ext cx="1579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Foul Ball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4B83D2-7FDD-4EF1-BD36-E1A8F80C35AB}"/>
              </a:ext>
            </a:extLst>
          </p:cNvPr>
          <p:cNvSpPr txBox="1"/>
          <p:nvPr/>
        </p:nvSpPr>
        <p:spPr>
          <a:xfrm>
            <a:off x="4353431" y="4767589"/>
            <a:ext cx="1516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Fair Ball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C1994A-86AC-489A-A715-B829DEED33F2}"/>
              </a:ext>
            </a:extLst>
          </p:cNvPr>
          <p:cNvGrpSpPr/>
          <p:nvPr/>
        </p:nvGrpSpPr>
        <p:grpSpPr>
          <a:xfrm>
            <a:off x="5740411" y="222263"/>
            <a:ext cx="4281949" cy="5943937"/>
            <a:chOff x="5740411" y="222263"/>
            <a:chExt cx="4281949" cy="5943937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C9BE859-F5F9-4650-AD73-2645802950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" t="57108" r="83677" b="3443"/>
            <a:stretch/>
          </p:blipFill>
          <p:spPr bwMode="auto">
            <a:xfrm>
              <a:off x="5740411" y="222263"/>
              <a:ext cx="4281949" cy="594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: Top Corners Rounded 16">
              <a:extLst>
                <a:ext uri="{FF2B5EF4-FFF2-40B4-BE49-F238E27FC236}">
                  <a16:creationId xmlns:a16="http://schemas.microsoft.com/office/drawing/2014/main" id="{D7C285F0-4DA2-401B-8C21-4D7DAEC763D1}"/>
                </a:ext>
              </a:extLst>
            </p:cNvPr>
            <p:cNvSpPr/>
            <p:nvPr/>
          </p:nvSpPr>
          <p:spPr>
            <a:xfrm>
              <a:off x="6766879" y="239041"/>
              <a:ext cx="394143" cy="88129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5672F4BC-B265-4647-BA62-FFFDD22DFB2B}"/>
                </a:ext>
              </a:extLst>
            </p:cNvPr>
            <p:cNvSpPr/>
            <p:nvPr/>
          </p:nvSpPr>
          <p:spPr>
            <a:xfrm>
              <a:off x="7161022" y="1386253"/>
              <a:ext cx="457200" cy="299933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803FC8-7CD4-449C-91B0-3285B54E76D1}"/>
              </a:ext>
            </a:extLst>
          </p:cNvPr>
          <p:cNvGrpSpPr/>
          <p:nvPr/>
        </p:nvGrpSpPr>
        <p:grpSpPr>
          <a:xfrm>
            <a:off x="847288" y="838900"/>
            <a:ext cx="3635924" cy="5208774"/>
            <a:chOff x="847288" y="838900"/>
            <a:chExt cx="3635924" cy="520877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B46902E-30D7-4BB3-9301-E2B81225439A}"/>
                </a:ext>
              </a:extLst>
            </p:cNvPr>
            <p:cNvGrpSpPr/>
            <p:nvPr/>
          </p:nvGrpSpPr>
          <p:grpSpPr>
            <a:xfrm>
              <a:off x="847288" y="838900"/>
              <a:ext cx="3635924" cy="5208774"/>
              <a:chOff x="847288" y="1212998"/>
              <a:chExt cx="3325262" cy="4834675"/>
            </a:xfrm>
          </p:grpSpPr>
          <p:pic>
            <p:nvPicPr>
              <p:cNvPr id="2" name="Picture 2">
                <a:extLst>
                  <a:ext uri="{FF2B5EF4-FFF2-40B4-BE49-F238E27FC236}">
                    <a16:creationId xmlns:a16="http://schemas.microsoft.com/office/drawing/2014/main" id="{803E8003-981C-40C8-8C3B-65B0EFF972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" t="67269" r="87602" b="3284"/>
              <a:stretch/>
            </p:blipFill>
            <p:spPr bwMode="auto">
              <a:xfrm>
                <a:off x="847288" y="1212998"/>
                <a:ext cx="3325262" cy="4834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2027960B-73CF-4206-8EE0-5EE24B6ADB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87" t="67491" r="93433" b="26760"/>
              <a:stretch/>
            </p:blipFill>
            <p:spPr bwMode="auto">
              <a:xfrm rot="21272841">
                <a:off x="1896386" y="1236188"/>
                <a:ext cx="833731" cy="969706"/>
              </a:xfrm>
              <a:prstGeom prst="rect">
                <a:avLst/>
              </a:prstGeom>
              <a:noFill/>
              <a:ln>
                <a:noFill/>
              </a:ln>
              <a:effectLst>
                <a:softEdge rad="127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0B44A98F-9508-4547-940F-80172EEC2B68}"/>
                </a:ext>
              </a:extLst>
            </p:cNvPr>
            <p:cNvSpPr/>
            <p:nvPr/>
          </p:nvSpPr>
          <p:spPr>
            <a:xfrm>
              <a:off x="2599067" y="1965538"/>
              <a:ext cx="457200" cy="299933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1199219D-49BA-4F84-9F93-4F0B0D48A75F}"/>
                </a:ext>
              </a:extLst>
            </p:cNvPr>
            <p:cNvSpPr/>
            <p:nvPr/>
          </p:nvSpPr>
          <p:spPr>
            <a:xfrm>
              <a:off x="2223224" y="871643"/>
              <a:ext cx="394143" cy="144136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627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4169</TotalTime>
  <Words>2088</Words>
  <Application>Microsoft Office PowerPoint</Application>
  <PresentationFormat>Widescreen</PresentationFormat>
  <Paragraphs>255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Basic Principles  Plate Umpire</vt:lpstr>
      <vt:lpstr>Basic Principles  Base Umpire</vt:lpstr>
      <vt:lpstr>Basic Principles Both Umpires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Barry Fuller</dc:creator>
  <cp:lastModifiedBy>Barry Fuller</cp:lastModifiedBy>
  <cp:revision>28</cp:revision>
  <dcterms:created xsi:type="dcterms:W3CDTF">2021-03-06T12:29:13Z</dcterms:created>
  <dcterms:modified xsi:type="dcterms:W3CDTF">2021-03-21T14:08:58Z</dcterms:modified>
</cp:coreProperties>
</file>