
<file path=[Content_Types].xml><?xml version="1.0" encoding="utf-8"?>
<Types xmlns="http://schemas.openxmlformats.org/package/2006/content-types">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7.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presProps.xml" Type="http://schemas.openxmlformats.org/officeDocument/2006/relationships/presProps" Id="rId2"/><Relationship Target="slides/slide7.xml" Type="http://schemas.openxmlformats.org/officeDocument/2006/relationships/slide" Id="rId12"/><Relationship Target="theme/theme2.xml" Type="http://schemas.openxmlformats.org/officeDocument/2006/relationships/theme" Id="rId1"/><Relationship Target="slides/slide8.xml" Type="http://schemas.openxmlformats.org/officeDocument/2006/relationships/slide" Id="rId13"/><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2" name="Shape 82"/>
        <p:cNvGrpSpPr/>
        <p:nvPr/>
      </p:nvGrpSpPr>
      <p:grpSpPr>
        <a:xfrm>
          <a:off y="0" x="0"/>
          <a:ext cy="0" cx="0"/>
          <a:chOff y="0" x="0"/>
          <a:chExt cy="0" cx="0"/>
        </a:xfrm>
      </p:grpSpPr>
      <p:sp>
        <p:nvSpPr>
          <p:cNvPr id="83" name="Shape 83"/>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84" name="Shape 84"/>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8" name="Shape 88"/>
        <p:cNvGrpSpPr/>
        <p:nvPr/>
      </p:nvGrpSpPr>
      <p:grpSpPr>
        <a:xfrm>
          <a:off y="0" x="0"/>
          <a:ext cy="0" cx="0"/>
          <a:chOff y="0" x="0"/>
          <a:chExt cy="0" cx="0"/>
        </a:xfrm>
      </p:grpSpPr>
      <p:sp>
        <p:nvSpPr>
          <p:cNvPr id="89" name="Shape 89"/>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90" name="Shape 90"/>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4" name="Shape 94"/>
        <p:cNvGrpSpPr/>
        <p:nvPr/>
      </p:nvGrpSpPr>
      <p:grpSpPr>
        <a:xfrm>
          <a:off y="0" x="0"/>
          <a:ext cy="0" cx="0"/>
          <a:chOff y="0" x="0"/>
          <a:chExt cy="0" cx="0"/>
        </a:xfrm>
      </p:grpSpPr>
      <p:sp>
        <p:nvSpPr>
          <p:cNvPr id="95" name="Shape 95"/>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96" name="Shape 9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0" name="Shape 100"/>
        <p:cNvGrpSpPr/>
        <p:nvPr/>
      </p:nvGrpSpPr>
      <p:grpSpPr>
        <a:xfrm>
          <a:off y="0" x="0"/>
          <a:ext cy="0" cx="0"/>
          <a:chOff y="0" x="0"/>
          <a:chExt cy="0" cx="0"/>
        </a:xfrm>
      </p:grpSpPr>
      <p:sp>
        <p:nvSpPr>
          <p:cNvPr id="101" name="Shape 101"/>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02" name="Shape 10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6" name="Shape 106"/>
        <p:cNvGrpSpPr/>
        <p:nvPr/>
      </p:nvGrpSpPr>
      <p:grpSpPr>
        <a:xfrm>
          <a:off y="0" x="0"/>
          <a:ext cy="0" cx="0"/>
          <a:chOff y="0" x="0"/>
          <a:chExt cy="0" cx="0"/>
        </a:xfrm>
      </p:grpSpPr>
      <p:sp>
        <p:nvSpPr>
          <p:cNvPr id="107" name="Shape 107"/>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08" name="Shape 108"/>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5" name="Shape 135"/>
        <p:cNvGrpSpPr/>
        <p:nvPr/>
      </p:nvGrpSpPr>
      <p:grpSpPr>
        <a:xfrm>
          <a:off y="0" x="0"/>
          <a:ext cy="0" cx="0"/>
          <a:chOff y="0" x="0"/>
          <a:chExt cy="0" cx="0"/>
        </a:xfrm>
      </p:grpSpPr>
      <p:sp>
        <p:nvSpPr>
          <p:cNvPr id="136" name="Shape 136"/>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37" name="Shape 13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1" name="Shape 141"/>
        <p:cNvGrpSpPr/>
        <p:nvPr/>
      </p:nvGrpSpPr>
      <p:grpSpPr>
        <a:xfrm>
          <a:off y="0" x="0"/>
          <a:ext cy="0" cx="0"/>
          <a:chOff y="0" x="0"/>
          <a:chExt cy="0" cx="0"/>
        </a:xfrm>
      </p:grpSpPr>
      <p:sp>
        <p:nvSpPr>
          <p:cNvPr id="142" name="Shape 142"/>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43" name="Shape 143"/>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1" name="Shape 171"/>
        <p:cNvGrpSpPr/>
        <p:nvPr/>
      </p:nvGrpSpPr>
      <p:grpSpPr>
        <a:xfrm>
          <a:off y="0" x="0"/>
          <a:ext cy="0" cx="0"/>
          <a:chOff y="0" x="0"/>
          <a:chExt cy="0" cx="0"/>
        </a:xfrm>
      </p:grpSpPr>
      <p:sp>
        <p:nvSpPr>
          <p:cNvPr id="172" name="Shape 172"/>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73" name="Shape 173"/>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9" name="Shape 199"/>
        <p:cNvGrpSpPr/>
        <p:nvPr/>
      </p:nvGrpSpPr>
      <p:grpSpPr>
        <a:xfrm>
          <a:off y="0" x="0"/>
          <a:ext cy="0" cx="0"/>
          <a:chOff y="0" x="0"/>
          <a:chExt cy="0" cx="0"/>
        </a:xfrm>
      </p:grpSpPr>
      <p:sp>
        <p:nvSpPr>
          <p:cNvPr id="200" name="Shape 200"/>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201" name="Shape 20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8" name="Shape 228"/>
        <p:cNvGrpSpPr/>
        <p:nvPr/>
      </p:nvGrpSpPr>
      <p:grpSpPr>
        <a:xfrm>
          <a:off y="0" x="0"/>
          <a:ext cy="0" cx="0"/>
          <a:chOff y="0" x="0"/>
          <a:chExt cy="0" cx="0"/>
        </a:xfrm>
      </p:grpSpPr>
      <p:sp>
        <p:nvSpPr>
          <p:cNvPr id="229" name="Shape 229"/>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230" name="Shape 230"/>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4" name="Shape 234"/>
        <p:cNvGrpSpPr/>
        <p:nvPr/>
      </p:nvGrpSpPr>
      <p:grpSpPr>
        <a:xfrm>
          <a:off y="0" x="0"/>
          <a:ext cy="0" cx="0"/>
          <a:chOff y="0" x="0"/>
          <a:chExt cy="0" cx="0"/>
        </a:xfrm>
      </p:grpSpPr>
      <p:sp>
        <p:nvSpPr>
          <p:cNvPr id="235" name="Shape 235"/>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236" name="Shape 23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0" name="Shape 10"/>
        <p:cNvGrpSpPr/>
        <p:nvPr/>
      </p:nvGrpSpPr>
      <p:grpSpPr>
        <a:xfrm>
          <a:off y="0" x="0"/>
          <a:ext cy="0" cx="0"/>
          <a:chOff y="0" x="0"/>
          <a:chExt cy="0" cx="0"/>
        </a:xfrm>
      </p:grpSpPr>
      <p:sp>
        <p:nvSpPr>
          <p:cNvPr id="11" name="Shape 11"/>
          <p:cNvSpPr txBox="1"/>
          <p:nvPr>
            <p:ph type="ctrTitle"/>
          </p:nvPr>
        </p:nvSpPr>
        <p:spPr>
          <a:xfrm>
            <a:off y="2130425" x="685800"/>
            <a:ext cy="1470024" cx="7772400"/>
          </a:xfrm>
          <a:prstGeom prst="rect">
            <a:avLst/>
          </a:prstGeom>
          <a:noFill/>
          <a:ln>
            <a:noFill/>
          </a:ln>
        </p:spPr>
        <p:txBody>
          <a:bodyPr bIns="91425" rIns="91425" lIns="91425" tIns="91425" anchor="ctr" anchorCtr="0"/>
          <a:lstStyle>
            <a:lvl1pPr algn="ctr" rtl="0" marR="0" indent="0" marL="0">
              <a:spcBef>
                <a:spcPts val="0"/>
              </a:spcBef>
              <a:buClr>
                <a:schemeClr val="dk1"/>
              </a:buClr>
              <a:buFont typeface="Calibri"/>
              <a:buNone/>
              <a:defRPr strike="noStrike" u="none" b="0" cap="none" baseline="0" sz="4400" i="0">
                <a:solidFill>
                  <a:schemeClr val="dk1"/>
                </a:solidFill>
                <a:latin typeface="Calibri"/>
                <a:ea typeface="Calibri"/>
                <a:cs typeface="Calibri"/>
                <a:sym typeface="Calibri"/>
              </a:defRPr>
            </a:lvl1pPr>
            <a:lvl2pPr algn="l" rtl="0" marR="0" indent="0" marL="0">
              <a:defRPr/>
            </a:lvl2pPr>
            <a:lvl3pPr algn="l" rtl="0" marR="0" indent="0" marL="0">
              <a:defRPr/>
            </a:lvl3pPr>
            <a:lvl4pPr algn="l" rtl="0" marR="0" indent="0" marL="0">
              <a:defRPr/>
            </a:lvl4pPr>
            <a:lvl5pPr algn="l" rtl="0" marR="0" indent="0" marL="0">
              <a:defRPr/>
            </a:lvl5pPr>
            <a:lvl6pPr algn="l" rtl="0" marR="0" indent="0" marL="0">
              <a:defRPr/>
            </a:lvl6pPr>
            <a:lvl7pPr algn="l" rtl="0" marR="0" indent="0" marL="0">
              <a:defRPr/>
            </a:lvl7pPr>
            <a:lvl8pPr algn="l" rtl="0" marR="0" indent="0" marL="0">
              <a:defRPr/>
            </a:lvl8pPr>
            <a:lvl9pPr algn="l" rtl="0" marR="0" indent="0" marL="0">
              <a:defRPr/>
            </a:lvl9pPr>
          </a:lstStyle>
          <a:p/>
        </p:txBody>
      </p:sp>
      <p:sp>
        <p:nvSpPr>
          <p:cNvPr id="12" name="Shape 12"/>
          <p:cNvSpPr txBox="1"/>
          <p:nvPr>
            <p:ph idx="1" type="subTitle"/>
          </p:nvPr>
        </p:nvSpPr>
        <p:spPr>
          <a:xfrm>
            <a:off y="3886200" x="1371600"/>
            <a:ext cy="1752600" cx="6400799"/>
          </a:xfrm>
          <a:prstGeom prst="rect">
            <a:avLst/>
          </a:prstGeom>
          <a:noFill/>
          <a:ln>
            <a:noFill/>
          </a:ln>
        </p:spPr>
        <p:txBody>
          <a:bodyPr bIns="91425" rIns="91425" lIns="91425" tIns="91425" anchor="t" anchorCtr="0"/>
          <a:lstStyle>
            <a:lvl1pPr algn="ctr" rtl="0" marR="0" indent="0" marL="0">
              <a:spcBef>
                <a:spcPts val="640"/>
              </a:spcBef>
              <a:buClr>
                <a:srgbClr val="888888"/>
              </a:buClr>
              <a:buFont typeface="Calibri"/>
              <a:buNone/>
              <a:defRPr strike="noStrike" u="none" b="0" cap="none" baseline="0" sz="3200" i="0">
                <a:solidFill>
                  <a:srgbClr val="888888"/>
                </a:solidFill>
                <a:latin typeface="Calibri"/>
                <a:ea typeface="Calibri"/>
                <a:cs typeface="Calibri"/>
                <a:sym typeface="Calibri"/>
              </a:defRPr>
            </a:lvl1pPr>
            <a:lvl2pPr algn="ctr" rtl="0" marR="0" indent="0" marL="457200">
              <a:spcBef>
                <a:spcPts val="560"/>
              </a:spcBef>
              <a:buClr>
                <a:srgbClr val="888888"/>
              </a:buClr>
              <a:buFont typeface="Calibri"/>
              <a:buNone/>
              <a:defRPr strike="noStrike" u="none" b="0" cap="none" baseline="0" sz="2800" i="0">
                <a:solidFill>
                  <a:srgbClr val="888888"/>
                </a:solidFill>
                <a:latin typeface="Calibri"/>
                <a:ea typeface="Calibri"/>
                <a:cs typeface="Calibri"/>
                <a:sym typeface="Calibri"/>
              </a:defRPr>
            </a:lvl2pPr>
            <a:lvl3pPr algn="ctr" rtl="0" marR="0" indent="0" marL="914400">
              <a:spcBef>
                <a:spcPts val="480"/>
              </a:spcBef>
              <a:buClr>
                <a:srgbClr val="888888"/>
              </a:buClr>
              <a:buFont typeface="Calibri"/>
              <a:buNone/>
              <a:defRPr strike="noStrike" u="none" b="0" cap="none" baseline="0" sz="2400" i="0">
                <a:solidFill>
                  <a:srgbClr val="888888"/>
                </a:solidFill>
                <a:latin typeface="Calibri"/>
                <a:ea typeface="Calibri"/>
                <a:cs typeface="Calibri"/>
                <a:sym typeface="Calibri"/>
              </a:defRPr>
            </a:lvl3pPr>
            <a:lvl4pPr algn="ctr" rtl="0" marR="0" indent="0" marL="13716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4pPr>
            <a:lvl5pPr algn="ctr" rtl="0" marR="0" indent="0" marL="18288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5pPr>
            <a:lvl6pPr algn="ctr" rtl="0" marR="0" indent="0" marL="22860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6pPr>
            <a:lvl7pPr algn="ctr" rtl="0" marR="0" indent="0" marL="27432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7pPr>
            <a:lvl8pPr algn="ctr" rtl="0" marR="0" indent="0" marL="32004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8pPr>
            <a:lvl9pPr algn="ctr" rtl="0" marR="0" indent="0" marL="36576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9pPr>
          </a:lstStyle>
          <a:p/>
        </p:txBody>
      </p:sp>
      <p:sp>
        <p:nvSpPr>
          <p:cNvPr id="13" name="Shape 13"/>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14" name="Shape 14"/>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15" name="Shape 15"/>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OBJECT">
    <p:spTree>
      <p:nvGrpSpPr>
        <p:cNvPr id="16" name="Shape 16"/>
        <p:cNvGrpSpPr/>
        <p:nvPr/>
      </p:nvGrpSpPr>
      <p:grpSpPr>
        <a:xfrm>
          <a:off y="0" x="0"/>
          <a:ext cy="0" cx="0"/>
          <a:chOff y="0" x="0"/>
          <a:chExt cy="0" cx="0"/>
        </a:xfrm>
      </p:grpSpPr>
      <p:sp>
        <p:nvSpPr>
          <p:cNvPr id="17" name="Shape 17"/>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18" name="Shape 18"/>
          <p:cNvSpPr txBox="1"/>
          <p:nvPr>
            <p:ph idx="1" type="body"/>
          </p:nvPr>
        </p:nvSpPr>
        <p:spPr>
          <a:xfrm>
            <a:off y="1600200" x="457200"/>
            <a:ext cy="4525963" cx="8229600"/>
          </a:xfrm>
          <a:prstGeom prst="rect">
            <a:avLst/>
          </a:prstGeom>
          <a:noFill/>
          <a:ln>
            <a:noFill/>
          </a:ln>
        </p:spPr>
        <p:txBody>
          <a:bodyPr bIns="91425" rIns="91425" lIns="91425" tIns="91425" anchor="t" anchorCtr="0"/>
          <a:lstStyle>
            <a:lvl1pPr algn="l" rtl="0" indent="-222250" marL="342900">
              <a:spcBef>
                <a:spcPts val="640"/>
              </a:spcBef>
              <a:buClr>
                <a:schemeClr val="dk1"/>
              </a:buClr>
              <a:buFont typeface="Arial"/>
              <a:buChar char="•"/>
              <a:defRPr sz="3200">
                <a:solidFill>
                  <a:schemeClr val="dk1"/>
                </a:solidFill>
                <a:latin typeface="Calibri"/>
                <a:ea typeface="Calibri"/>
                <a:cs typeface="Calibri"/>
                <a:sym typeface="Calibri"/>
              </a:defRPr>
            </a:lvl1pPr>
            <a:lvl2pPr algn="l" rtl="0" indent="-177800" marL="742950">
              <a:spcBef>
                <a:spcPts val="560"/>
              </a:spcBef>
              <a:buClr>
                <a:schemeClr val="dk1"/>
              </a:buClr>
              <a:buFont typeface="Arial"/>
              <a:buChar char="•"/>
              <a:defRPr sz="2800">
                <a:solidFill>
                  <a:schemeClr val="dk1"/>
                </a:solidFill>
                <a:latin typeface="Calibri"/>
                <a:ea typeface="Calibri"/>
                <a:cs typeface="Calibri"/>
                <a:sym typeface="Calibri"/>
              </a:defRPr>
            </a:lvl2pPr>
            <a:lvl3pPr algn="l" rtl="0" indent="-136525" marL="1143000">
              <a:spcBef>
                <a:spcPts val="480"/>
              </a:spcBef>
              <a:buClr>
                <a:schemeClr val="dk1"/>
              </a:buClr>
              <a:buFont typeface="Arial"/>
              <a:buChar char="•"/>
              <a:defRPr sz="2400">
                <a:solidFill>
                  <a:schemeClr val="dk1"/>
                </a:solidFill>
                <a:latin typeface="Calibri"/>
                <a:ea typeface="Calibri"/>
                <a:cs typeface="Calibri"/>
                <a:sym typeface="Calibri"/>
              </a:defRPr>
            </a:lvl3pPr>
            <a:lvl4pPr algn="l" rtl="0" indent="-152400" marL="1600200">
              <a:spcBef>
                <a:spcPts val="400"/>
              </a:spcBef>
              <a:buClr>
                <a:schemeClr val="dk1"/>
              </a:buClr>
              <a:buFont typeface="Arial"/>
              <a:buChar char="•"/>
              <a:defRPr sz="2000">
                <a:solidFill>
                  <a:schemeClr val="dk1"/>
                </a:solidFill>
                <a:latin typeface="Calibri"/>
                <a:ea typeface="Calibri"/>
                <a:cs typeface="Calibri"/>
                <a:sym typeface="Calibri"/>
              </a:defRPr>
            </a:lvl4pPr>
            <a:lvl5pPr algn="l" rtl="0" indent="-152400" marL="2057400">
              <a:spcBef>
                <a:spcPts val="400"/>
              </a:spcBef>
              <a:buClr>
                <a:schemeClr val="dk1"/>
              </a:buClr>
              <a:buFont typeface="Arial"/>
              <a:buChar char="•"/>
              <a:defRPr sz="2000">
                <a:solidFill>
                  <a:schemeClr val="dk1"/>
                </a:solidFill>
                <a:latin typeface="Calibri"/>
                <a:ea typeface="Calibri"/>
                <a:cs typeface="Calibri"/>
                <a:sym typeface="Calibri"/>
              </a:defRPr>
            </a:lvl5pPr>
            <a:lvl6pPr algn="l" rtl="0" indent="-152400" marL="2514600">
              <a:spcBef>
                <a:spcPts val="400"/>
              </a:spcBef>
              <a:buClr>
                <a:schemeClr val="dk1"/>
              </a:buClr>
              <a:buFont typeface="Arial"/>
              <a:buChar char="•"/>
              <a:defRPr sz="2000">
                <a:solidFill>
                  <a:schemeClr val="dk1"/>
                </a:solidFill>
                <a:latin typeface="Calibri"/>
                <a:ea typeface="Calibri"/>
                <a:cs typeface="Calibri"/>
                <a:sym typeface="Calibri"/>
              </a:defRPr>
            </a:lvl6pPr>
            <a:lvl7pPr algn="l" rtl="0" indent="-152400" marL="2971800">
              <a:spcBef>
                <a:spcPts val="400"/>
              </a:spcBef>
              <a:buClr>
                <a:schemeClr val="dk1"/>
              </a:buClr>
              <a:buFont typeface="Arial"/>
              <a:buChar char="•"/>
              <a:defRPr sz="2000">
                <a:solidFill>
                  <a:schemeClr val="dk1"/>
                </a:solidFill>
                <a:latin typeface="Calibri"/>
                <a:ea typeface="Calibri"/>
                <a:cs typeface="Calibri"/>
                <a:sym typeface="Calibri"/>
              </a:defRPr>
            </a:lvl7pPr>
            <a:lvl8pPr algn="l" rtl="0" indent="-152400" marL="3429000">
              <a:spcBef>
                <a:spcPts val="400"/>
              </a:spcBef>
              <a:buClr>
                <a:schemeClr val="dk1"/>
              </a:buClr>
              <a:buFont typeface="Arial"/>
              <a:buChar char="•"/>
              <a:defRPr sz="2000">
                <a:solidFill>
                  <a:schemeClr val="dk1"/>
                </a:solidFill>
                <a:latin typeface="Calibri"/>
                <a:ea typeface="Calibri"/>
                <a:cs typeface="Calibri"/>
                <a:sym typeface="Calibri"/>
              </a:defRPr>
            </a:lvl8pPr>
            <a:lvl9pPr algn="l" rtl="0" indent="-152400" marL="3886200">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19" name="Shape 19"/>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0" name="Shape 20"/>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1" name="Shape 21"/>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_HEADER">
    <p:spTree>
      <p:nvGrpSpPr>
        <p:cNvPr id="22" name="Shape 22"/>
        <p:cNvGrpSpPr/>
        <p:nvPr/>
      </p:nvGrpSpPr>
      <p:grpSpPr>
        <a:xfrm>
          <a:off y="0" x="0"/>
          <a:ext cy="0" cx="0"/>
          <a:chOff y="0" x="0"/>
          <a:chExt cy="0" cx="0"/>
        </a:xfrm>
      </p:grpSpPr>
      <p:sp>
        <p:nvSpPr>
          <p:cNvPr id="23" name="Shape 23"/>
          <p:cNvSpPr txBox="1"/>
          <p:nvPr>
            <p:ph type="title"/>
          </p:nvPr>
        </p:nvSpPr>
        <p:spPr>
          <a:xfrm>
            <a:off y="4406900" x="722312"/>
            <a:ext cy="1362075" cx="7772400"/>
          </a:xfrm>
          <a:prstGeom prst="rect">
            <a:avLst/>
          </a:prstGeom>
          <a:noFill/>
          <a:ln>
            <a:noFill/>
          </a:ln>
        </p:spPr>
        <p:txBody>
          <a:bodyPr bIns="91425" rIns="91425" lIns="91425" tIns="91425" anchor="t" anchorCtr="0"/>
          <a:lstStyle>
            <a:lvl1pPr algn="l" rtl="0">
              <a:defRPr b="1" cap="small" sz="4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24" name="Shape 24"/>
          <p:cNvSpPr txBox="1"/>
          <p:nvPr>
            <p:ph idx="1" type="body"/>
          </p:nvPr>
        </p:nvSpPr>
        <p:spPr>
          <a:xfrm>
            <a:off y="2906713" x="722312"/>
            <a:ext cy="1500187" cx="7772400"/>
          </a:xfrm>
          <a:prstGeom prst="rect">
            <a:avLst/>
          </a:prstGeom>
          <a:noFill/>
          <a:ln>
            <a:noFill/>
          </a:ln>
        </p:spPr>
        <p:txBody>
          <a:bodyPr bIns="91425" rIns="91425" lIns="91425" tIns="91425" anchor="b" anchorCtr="0"/>
          <a:lstStyle>
            <a:lvl1pPr rtl="0" indent="0" marL="0">
              <a:buClr>
                <a:srgbClr val="888888"/>
              </a:buClr>
              <a:buFont typeface="Calibri"/>
              <a:buNone/>
              <a:defRPr sz="2000">
                <a:solidFill>
                  <a:srgbClr val="888888"/>
                </a:solidFill>
              </a:defRPr>
            </a:lvl1pPr>
            <a:lvl2pPr rtl="0" indent="0" marL="457200">
              <a:buClr>
                <a:srgbClr val="888888"/>
              </a:buClr>
              <a:buFont typeface="Calibri"/>
              <a:buNone/>
              <a:defRPr sz="1800">
                <a:solidFill>
                  <a:srgbClr val="888888"/>
                </a:solidFill>
              </a:defRPr>
            </a:lvl2pPr>
            <a:lvl3pPr rtl="0" indent="0" marL="914400">
              <a:buClr>
                <a:srgbClr val="888888"/>
              </a:buClr>
              <a:buFont typeface="Calibri"/>
              <a:buNone/>
              <a:defRPr sz="1600">
                <a:solidFill>
                  <a:srgbClr val="888888"/>
                </a:solidFill>
              </a:defRPr>
            </a:lvl3pPr>
            <a:lvl4pPr rtl="0" indent="0" marL="1371600">
              <a:buClr>
                <a:srgbClr val="888888"/>
              </a:buClr>
              <a:buFont typeface="Calibri"/>
              <a:buNone/>
              <a:defRPr sz="1400">
                <a:solidFill>
                  <a:srgbClr val="888888"/>
                </a:solidFill>
              </a:defRPr>
            </a:lvl4pPr>
            <a:lvl5pPr rtl="0" indent="0" marL="1828800">
              <a:buClr>
                <a:srgbClr val="888888"/>
              </a:buClr>
              <a:buFont typeface="Calibri"/>
              <a:buNone/>
              <a:defRPr sz="1400">
                <a:solidFill>
                  <a:srgbClr val="888888"/>
                </a:solidFill>
              </a:defRPr>
            </a:lvl5pPr>
            <a:lvl6pPr rtl="0" indent="0" marL="2286000">
              <a:buClr>
                <a:srgbClr val="888888"/>
              </a:buClr>
              <a:buFont typeface="Calibri"/>
              <a:buNone/>
              <a:defRPr sz="1400">
                <a:solidFill>
                  <a:srgbClr val="888888"/>
                </a:solidFill>
              </a:defRPr>
            </a:lvl6pPr>
            <a:lvl7pPr rtl="0" indent="0" marL="2743200">
              <a:buClr>
                <a:srgbClr val="888888"/>
              </a:buClr>
              <a:buFont typeface="Calibri"/>
              <a:buNone/>
              <a:defRPr sz="1400">
                <a:solidFill>
                  <a:srgbClr val="888888"/>
                </a:solidFill>
              </a:defRPr>
            </a:lvl7pPr>
            <a:lvl8pPr rtl="0" indent="0" marL="3200400">
              <a:buClr>
                <a:srgbClr val="888888"/>
              </a:buClr>
              <a:buFont typeface="Calibri"/>
              <a:buNone/>
              <a:defRPr sz="1400">
                <a:solidFill>
                  <a:srgbClr val="888888"/>
                </a:solidFill>
              </a:defRPr>
            </a:lvl8pPr>
            <a:lvl9pPr rtl="0" indent="0" marL="3657600">
              <a:buClr>
                <a:srgbClr val="888888"/>
              </a:buClr>
              <a:buFont typeface="Calibri"/>
              <a:buNone/>
              <a:defRPr sz="1400">
                <a:solidFill>
                  <a:srgbClr val="888888"/>
                </a:solidFill>
              </a:defRPr>
            </a:lvl9pPr>
          </a:lstStyle>
          <a:p/>
        </p:txBody>
      </p:sp>
      <p:sp>
        <p:nvSpPr>
          <p:cNvPr id="25" name="Shape 25"/>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6" name="Shape 26"/>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7" name="Shape 27"/>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_OBJECTS">
    <p:spTree>
      <p:nvGrpSpPr>
        <p:cNvPr id="28" name="Shape 28"/>
        <p:cNvGrpSpPr/>
        <p:nvPr/>
      </p:nvGrpSpPr>
      <p:grpSpPr>
        <a:xfrm>
          <a:off y="0" x="0"/>
          <a:ext cy="0" cx="0"/>
          <a:chOff y="0" x="0"/>
          <a:chExt cy="0" cx="0"/>
        </a:xfrm>
      </p:grpSpPr>
      <p:sp>
        <p:nvSpPr>
          <p:cNvPr id="29" name="Shape 29"/>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30" name="Shape 30"/>
          <p:cNvSpPr txBox="1"/>
          <p:nvPr>
            <p:ph idx="1" type="body"/>
          </p:nvPr>
        </p:nvSpPr>
        <p:spPr>
          <a:xfrm>
            <a:off y="1600200" x="457200"/>
            <a:ext cy="4525963" cx="4038599"/>
          </a:xfrm>
          <a:prstGeom prst="rect">
            <a:avLst/>
          </a:prstGeom>
          <a:noFill/>
          <a:ln>
            <a:noFill/>
          </a:ln>
        </p:spPr>
        <p:txBody>
          <a:bodyPr bIns="91425" rIns="91425" lIns="91425" t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id="31" name="Shape 31"/>
          <p:cNvSpPr txBox="1"/>
          <p:nvPr>
            <p:ph idx="2" type="body"/>
          </p:nvPr>
        </p:nvSpPr>
        <p:spPr>
          <a:xfrm>
            <a:off y="1600200" x="4648200"/>
            <a:ext cy="4525963" cx="4038599"/>
          </a:xfrm>
          <a:prstGeom prst="rect">
            <a:avLst/>
          </a:prstGeom>
          <a:noFill/>
          <a:ln>
            <a:noFill/>
          </a:ln>
        </p:spPr>
        <p:txBody>
          <a:bodyPr bIns="91425" rIns="91425" lIns="91425" t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id="32" name="Shape 32"/>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33" name="Shape 33"/>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34" name="Shape 34"/>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TWO_OBJECTS_WITH_TEXT">
    <p:spTree>
      <p:nvGrpSpPr>
        <p:cNvPr id="35" name="Shape 35"/>
        <p:cNvGrpSpPr/>
        <p:nvPr/>
      </p:nvGrpSpPr>
      <p:grpSpPr>
        <a:xfrm>
          <a:off y="0" x="0"/>
          <a:ext cy="0" cx="0"/>
          <a:chOff y="0" x="0"/>
          <a:chExt cy="0" cx="0"/>
        </a:xfrm>
      </p:grpSpPr>
      <p:sp>
        <p:nvSpPr>
          <p:cNvPr id="36" name="Shape 36"/>
          <p:cNvSpPr txBox="1"/>
          <p:nvPr>
            <p:ph type="title"/>
          </p:nvPr>
        </p:nvSpPr>
        <p:spPr>
          <a:xfrm>
            <a:off y="274637" x="457200"/>
            <a:ext cy="1143000" cx="8229600"/>
          </a:xfrm>
          <a:prstGeom prst="rect">
            <a:avLst/>
          </a:prstGeom>
          <a:noFill/>
          <a:ln>
            <a:noFill/>
          </a:ln>
        </p:spPr>
        <p:txBody>
          <a:bodyPr bIns="91425" rIns="91425" lIns="91425" t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37" name="Shape 37"/>
          <p:cNvSpPr txBox="1"/>
          <p:nvPr>
            <p:ph idx="1" type="body"/>
          </p:nvPr>
        </p:nvSpPr>
        <p:spPr>
          <a:xfrm>
            <a:off y="1535112" x="457200"/>
            <a:ext cy="639762" cx="4040187"/>
          </a:xfrm>
          <a:prstGeom prst="rect">
            <a:avLst/>
          </a:prstGeom>
          <a:noFill/>
          <a:ln>
            <a:noFill/>
          </a:ln>
        </p:spPr>
        <p:txBody>
          <a:bodyPr bIns="91425" rIns="91425" lIns="91425" tIns="91425" anchor="b" anchorCtr="0"/>
          <a:lstStyle>
            <a:lvl1pPr rtl="0" indent="0" marL="0">
              <a:buFont typeface="Calibri"/>
              <a:buNone/>
              <a:defRPr b="1" sz="2400"/>
            </a:lvl1pPr>
            <a:lvl2pPr rtl="0" indent="0" marL="457200">
              <a:buFont typeface="Calibri"/>
              <a:buNone/>
              <a:defRPr b="1" sz="2000"/>
            </a:lvl2pPr>
            <a:lvl3pPr rtl="0" indent="0" marL="914400">
              <a:buFont typeface="Calibri"/>
              <a:buNone/>
              <a:defRPr b="1" sz="1800"/>
            </a:lvl3pPr>
            <a:lvl4pPr rtl="0" indent="0" marL="1371600">
              <a:buFont typeface="Calibri"/>
              <a:buNone/>
              <a:defRPr b="1" sz="1600"/>
            </a:lvl4pPr>
            <a:lvl5pPr rtl="0" indent="0" marL="1828800">
              <a:buFont typeface="Calibri"/>
              <a:buNone/>
              <a:defRPr b="1" sz="1600"/>
            </a:lvl5pPr>
            <a:lvl6pPr rtl="0" indent="0" marL="2286000">
              <a:buFont typeface="Calibri"/>
              <a:buNone/>
              <a:defRPr b="1" sz="1600"/>
            </a:lvl6pPr>
            <a:lvl7pPr rtl="0" indent="0" marL="2743200">
              <a:buFont typeface="Calibri"/>
              <a:buNone/>
              <a:defRPr b="1" sz="1600"/>
            </a:lvl7pPr>
            <a:lvl8pPr rtl="0" indent="0" marL="3200400">
              <a:buFont typeface="Calibri"/>
              <a:buNone/>
              <a:defRPr b="1" sz="1600"/>
            </a:lvl8pPr>
            <a:lvl9pPr rtl="0" indent="0" marL="3657600">
              <a:buFont typeface="Calibri"/>
              <a:buNone/>
              <a:defRPr b="1" sz="1600"/>
            </a:lvl9pPr>
          </a:lstStyle>
          <a:p/>
        </p:txBody>
      </p:sp>
      <p:sp>
        <p:nvSpPr>
          <p:cNvPr id="38" name="Shape 38"/>
          <p:cNvSpPr txBox="1"/>
          <p:nvPr>
            <p:ph idx="2" type="body"/>
          </p:nvPr>
        </p:nvSpPr>
        <p:spPr>
          <a:xfrm>
            <a:off y="2174875" x="457200"/>
            <a:ext cy="3951287" cx="4040187"/>
          </a:xfrm>
          <a:prstGeom prst="rect">
            <a:avLst/>
          </a:prstGeom>
          <a:noFill/>
          <a:ln>
            <a:noFill/>
          </a:ln>
        </p:spPr>
        <p:txBody>
          <a:bodyPr bIns="91425" rIns="91425" lIns="91425" t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id="39" name="Shape 39"/>
          <p:cNvSpPr txBox="1"/>
          <p:nvPr>
            <p:ph idx="3" type="body"/>
          </p:nvPr>
        </p:nvSpPr>
        <p:spPr>
          <a:xfrm>
            <a:off y="1535112" x="4645025"/>
            <a:ext cy="639762" cx="4041774"/>
          </a:xfrm>
          <a:prstGeom prst="rect">
            <a:avLst/>
          </a:prstGeom>
          <a:noFill/>
          <a:ln>
            <a:noFill/>
          </a:ln>
        </p:spPr>
        <p:txBody>
          <a:bodyPr bIns="91425" rIns="91425" lIns="91425" tIns="91425" anchor="b" anchorCtr="0"/>
          <a:lstStyle>
            <a:lvl1pPr rtl="0" indent="0" marL="0">
              <a:buFont typeface="Calibri"/>
              <a:buNone/>
              <a:defRPr b="1" sz="2400"/>
            </a:lvl1pPr>
            <a:lvl2pPr rtl="0" indent="0" marL="457200">
              <a:buFont typeface="Calibri"/>
              <a:buNone/>
              <a:defRPr b="1" sz="2000"/>
            </a:lvl2pPr>
            <a:lvl3pPr rtl="0" indent="0" marL="914400">
              <a:buFont typeface="Calibri"/>
              <a:buNone/>
              <a:defRPr b="1" sz="1800"/>
            </a:lvl3pPr>
            <a:lvl4pPr rtl="0" indent="0" marL="1371600">
              <a:buFont typeface="Calibri"/>
              <a:buNone/>
              <a:defRPr b="1" sz="1600"/>
            </a:lvl4pPr>
            <a:lvl5pPr rtl="0" indent="0" marL="1828800">
              <a:buFont typeface="Calibri"/>
              <a:buNone/>
              <a:defRPr b="1" sz="1600"/>
            </a:lvl5pPr>
            <a:lvl6pPr rtl="0" indent="0" marL="2286000">
              <a:buFont typeface="Calibri"/>
              <a:buNone/>
              <a:defRPr b="1" sz="1600"/>
            </a:lvl6pPr>
            <a:lvl7pPr rtl="0" indent="0" marL="2743200">
              <a:buFont typeface="Calibri"/>
              <a:buNone/>
              <a:defRPr b="1" sz="1600"/>
            </a:lvl7pPr>
            <a:lvl8pPr rtl="0" indent="0" marL="3200400">
              <a:buFont typeface="Calibri"/>
              <a:buNone/>
              <a:defRPr b="1" sz="1600"/>
            </a:lvl8pPr>
            <a:lvl9pPr rtl="0" indent="0" marL="3657600">
              <a:buFont typeface="Calibri"/>
              <a:buNone/>
              <a:defRPr b="1" sz="1600"/>
            </a:lvl9pPr>
          </a:lstStyle>
          <a:p/>
        </p:txBody>
      </p:sp>
      <p:sp>
        <p:nvSpPr>
          <p:cNvPr id="40" name="Shape 40"/>
          <p:cNvSpPr txBox="1"/>
          <p:nvPr>
            <p:ph idx="4" type="body"/>
          </p:nvPr>
        </p:nvSpPr>
        <p:spPr>
          <a:xfrm>
            <a:off y="2174875" x="4645025"/>
            <a:ext cy="3951287" cx="4041774"/>
          </a:xfrm>
          <a:prstGeom prst="rect">
            <a:avLst/>
          </a:prstGeom>
          <a:noFill/>
          <a:ln>
            <a:noFill/>
          </a:ln>
        </p:spPr>
        <p:txBody>
          <a:bodyPr bIns="91425" rIns="91425" lIns="91425" t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id="41" name="Shape 41"/>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2" name="Shape 42"/>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3" name="Shape 43"/>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4" name="Shape 44"/>
        <p:cNvGrpSpPr/>
        <p:nvPr/>
      </p:nvGrpSpPr>
      <p:grpSpPr>
        <a:xfrm>
          <a:off y="0" x="0"/>
          <a:ext cy="0" cx="0"/>
          <a:chOff y="0" x="0"/>
          <a:chExt cy="0" cx="0"/>
        </a:xfrm>
      </p:grpSpPr>
      <p:sp>
        <p:nvSpPr>
          <p:cNvPr id="45" name="Shape 45"/>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46" name="Shape 46"/>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7" name="Shape 47"/>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8" name="Shape 48"/>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9" name="Shape 49"/>
        <p:cNvGrpSpPr/>
        <p:nvPr/>
      </p:nvGrpSpPr>
      <p:grpSpPr>
        <a:xfrm>
          <a:off y="0" x="0"/>
          <a:ext cy="0" cx="0"/>
          <a:chOff y="0" x="0"/>
          <a:chExt cy="0" cx="0"/>
        </a:xfrm>
      </p:grpSpPr>
      <p:sp>
        <p:nvSpPr>
          <p:cNvPr id="50" name="Shape 50"/>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1" name="Shape 51"/>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2" name="Shape 52"/>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OBJECT_WITH_CAPTION_TEXT">
    <p:spTree>
      <p:nvGrpSpPr>
        <p:cNvPr id="53" name="Shape 53"/>
        <p:cNvGrpSpPr/>
        <p:nvPr/>
      </p:nvGrpSpPr>
      <p:grpSpPr>
        <a:xfrm>
          <a:off y="0" x="0"/>
          <a:ext cy="0" cx="0"/>
          <a:chOff y="0" x="0"/>
          <a:chExt cy="0" cx="0"/>
        </a:xfrm>
      </p:grpSpPr>
      <p:sp>
        <p:nvSpPr>
          <p:cNvPr id="54" name="Shape 54"/>
          <p:cNvSpPr txBox="1"/>
          <p:nvPr>
            <p:ph type="title"/>
          </p:nvPr>
        </p:nvSpPr>
        <p:spPr>
          <a:xfrm>
            <a:off y="273050" x="457200"/>
            <a:ext cy="1162049" cx="3008313"/>
          </a:xfrm>
          <a:prstGeom prst="rect">
            <a:avLst/>
          </a:prstGeom>
          <a:noFill/>
          <a:ln>
            <a:noFill/>
          </a:ln>
        </p:spPr>
        <p:txBody>
          <a:bodyPr bIns="91425" rIns="91425" lIns="91425" tIns="91425" anchor="b" anchorCtr="0"/>
          <a:lstStyle>
            <a:lvl1pPr algn="l" rtl="0">
              <a:defRPr b="1" sz="2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55" name="Shape 55"/>
          <p:cNvSpPr txBox="1"/>
          <p:nvPr>
            <p:ph idx="1" type="body"/>
          </p:nvPr>
        </p:nvSpPr>
        <p:spPr>
          <a:xfrm>
            <a:off y="273050" x="3575050"/>
            <a:ext cy="5853112" cx="5111750"/>
          </a:xfrm>
          <a:prstGeom prst="rect">
            <a:avLst/>
          </a:prstGeom>
          <a:noFill/>
          <a:ln>
            <a:noFill/>
          </a:ln>
        </p:spPr>
        <p:txBody>
          <a:bodyPr bIns="91425" rIns="91425" lIns="91425" tIns="91425" anchor="t" anchorCtr="0"/>
          <a:lstStyle>
            <a:lvl1pPr rtl="0">
              <a:defRPr sz="3200"/>
            </a:lvl1pPr>
            <a:lvl2pPr rtl="0">
              <a:defRPr sz="2800"/>
            </a:lvl2pPr>
            <a:lvl3pPr rtl="0">
              <a:defRPr sz="2400"/>
            </a:lvl3pPr>
            <a:lvl4pPr rtl="0">
              <a:defRPr sz="2000"/>
            </a:lvl4pPr>
            <a:lvl5pPr rtl="0">
              <a:defRPr sz="2000"/>
            </a:lvl5pPr>
            <a:lvl6pPr rtl="0">
              <a:defRPr sz="2000"/>
            </a:lvl6pPr>
            <a:lvl7pPr rtl="0">
              <a:defRPr sz="2000"/>
            </a:lvl7pPr>
            <a:lvl8pPr rtl="0">
              <a:defRPr sz="2000"/>
            </a:lvl8pPr>
            <a:lvl9pPr rtl="0">
              <a:defRPr sz="2000"/>
            </a:lvl9pPr>
          </a:lstStyle>
          <a:p/>
        </p:txBody>
      </p:sp>
      <p:sp>
        <p:nvSpPr>
          <p:cNvPr id="56" name="Shape 56"/>
          <p:cNvSpPr txBox="1"/>
          <p:nvPr>
            <p:ph idx="2" type="body"/>
          </p:nvPr>
        </p:nvSpPr>
        <p:spPr>
          <a:xfrm>
            <a:off y="1435100" x="457200"/>
            <a:ext cy="4691063" cx="3008313"/>
          </a:xfrm>
          <a:prstGeom prst="rect">
            <a:avLst/>
          </a:prstGeom>
          <a:noFill/>
          <a:ln>
            <a:noFill/>
          </a:ln>
        </p:spPr>
        <p:txBody>
          <a:bodyPr bIns="91425" rIns="91425" lIns="91425" tIns="91425" anchor="t" anchorCtr="0"/>
          <a:lstStyle>
            <a:lvl1pPr rtl="0" indent="0" marL="0">
              <a:buFont typeface="Calibri"/>
              <a:buNone/>
              <a:defRPr sz="1400"/>
            </a:lvl1pPr>
            <a:lvl2pPr rtl="0" indent="0" marL="457200">
              <a:buFont typeface="Calibri"/>
              <a:buNone/>
              <a:defRPr sz="1200"/>
            </a:lvl2pPr>
            <a:lvl3pPr rtl="0" indent="0" marL="914400">
              <a:buFont typeface="Calibri"/>
              <a:buNone/>
              <a:defRPr sz="1000"/>
            </a:lvl3pPr>
            <a:lvl4pPr rtl="0" indent="0" marL="1371600">
              <a:buFont typeface="Calibri"/>
              <a:buNone/>
              <a:defRPr sz="900"/>
            </a:lvl4pPr>
            <a:lvl5pPr rtl="0" indent="0" marL="1828800">
              <a:buFont typeface="Calibri"/>
              <a:buNone/>
              <a:defRPr sz="900"/>
            </a:lvl5pPr>
            <a:lvl6pPr rtl="0" indent="0" marL="2286000">
              <a:buFont typeface="Calibri"/>
              <a:buNone/>
              <a:defRPr sz="900"/>
            </a:lvl6pPr>
            <a:lvl7pPr rtl="0" indent="0" marL="2743200">
              <a:buFont typeface="Calibri"/>
              <a:buNone/>
              <a:defRPr sz="900"/>
            </a:lvl7pPr>
            <a:lvl8pPr rtl="0" indent="0" marL="3200400">
              <a:buFont typeface="Calibri"/>
              <a:buNone/>
              <a:defRPr sz="900"/>
            </a:lvl8pPr>
            <a:lvl9pPr rtl="0" indent="0" marL="3657600">
              <a:buFont typeface="Calibri"/>
              <a:buNone/>
              <a:defRPr sz="900"/>
            </a:lvl9pPr>
          </a:lstStyle>
          <a:p/>
        </p:txBody>
      </p:sp>
      <p:sp>
        <p:nvSpPr>
          <p:cNvPr id="57" name="Shape 57"/>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8" name="Shape 58"/>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9" name="Shape 59"/>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_WITH_CAPTION_TEXT">
    <p:spTree>
      <p:nvGrpSpPr>
        <p:cNvPr id="60" name="Shape 60"/>
        <p:cNvGrpSpPr/>
        <p:nvPr/>
      </p:nvGrpSpPr>
      <p:grpSpPr>
        <a:xfrm>
          <a:off y="0" x="0"/>
          <a:ext cy="0" cx="0"/>
          <a:chOff y="0" x="0"/>
          <a:chExt cy="0" cx="0"/>
        </a:xfrm>
      </p:grpSpPr>
      <p:sp>
        <p:nvSpPr>
          <p:cNvPr id="61" name="Shape 61"/>
          <p:cNvSpPr txBox="1"/>
          <p:nvPr>
            <p:ph type="title"/>
          </p:nvPr>
        </p:nvSpPr>
        <p:spPr>
          <a:xfrm>
            <a:off y="4800600" x="1792288"/>
            <a:ext cy="566737" cx="5486399"/>
          </a:xfrm>
          <a:prstGeom prst="rect">
            <a:avLst/>
          </a:prstGeom>
          <a:noFill/>
          <a:ln>
            <a:noFill/>
          </a:ln>
        </p:spPr>
        <p:txBody>
          <a:bodyPr bIns="91425" rIns="91425" lIns="91425" tIns="91425" anchor="b" anchorCtr="0"/>
          <a:lstStyle>
            <a:lvl1pPr algn="l" rtl="0">
              <a:defRPr b="1" sz="2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62" name="Shape 62"/>
          <p:cNvSpPr/>
          <p:nvPr>
            <p:ph idx="2" type="pic"/>
          </p:nvPr>
        </p:nvSpPr>
        <p:spPr>
          <a:xfrm>
            <a:off y="612775" x="1792288"/>
            <a:ext cy="4114800" cx="5486399"/>
          </a:xfrm>
          <a:prstGeom prst="rect">
            <a:avLst/>
          </a:prstGeom>
          <a:noFill/>
          <a:ln>
            <a:noFill/>
          </a:ln>
        </p:spPr>
        <p:txBody>
          <a:bodyPr bIns="91425" rIns="91425" lIns="91425" tIns="91425" anchor="ctr" anchorCtr="0"/>
          <a:lstStyle>
            <a:lvl1pPr algn="l" rtl="0" marR="0" indent="0" marL="0">
              <a:buClr>
                <a:srgbClr val="888888"/>
              </a:buClr>
              <a:buFont typeface="Calibri"/>
              <a:buNone/>
              <a:defRPr strike="noStrike" u="none" b="0" cap="none" baseline="0" sz="3200" i="0">
                <a:solidFill>
                  <a:srgbClr val="888888"/>
                </a:solidFill>
                <a:latin typeface="Calibri"/>
                <a:ea typeface="Calibri"/>
                <a:cs typeface="Calibri"/>
                <a:sym typeface="Calibri"/>
              </a:defRPr>
            </a:lvl1pPr>
            <a:lvl2pPr algn="l" rtl="0" marR="0" indent="0" marL="457200">
              <a:buClr>
                <a:schemeClr val="dk1"/>
              </a:buClr>
              <a:buFont typeface="Calibri"/>
              <a:buNone/>
              <a:defRPr strike="noStrike" u="none" b="0" cap="none" baseline="0" sz="2800" i="0">
                <a:solidFill>
                  <a:schemeClr val="dk1"/>
                </a:solidFill>
                <a:latin typeface="Calibri"/>
                <a:ea typeface="Calibri"/>
                <a:cs typeface="Calibri"/>
                <a:sym typeface="Calibri"/>
              </a:defRPr>
            </a:lvl2pPr>
            <a:lvl3pPr algn="l" rtl="0" marR="0" indent="0" marL="914400">
              <a:buClr>
                <a:schemeClr val="dk1"/>
              </a:buClr>
              <a:buFont typeface="Calibri"/>
              <a:buNone/>
              <a:defRPr strike="noStrike" u="none" b="0" cap="none" baseline="0" sz="2400" i="0">
                <a:solidFill>
                  <a:schemeClr val="dk1"/>
                </a:solidFill>
                <a:latin typeface="Calibri"/>
                <a:ea typeface="Calibri"/>
                <a:cs typeface="Calibri"/>
                <a:sym typeface="Calibri"/>
              </a:defRPr>
            </a:lvl3pPr>
            <a:lvl4pPr algn="l" rtl="0" marR="0" indent="0" marL="1371600">
              <a:buClr>
                <a:schemeClr val="dk1"/>
              </a:buClr>
              <a:buFont typeface="Calibri"/>
              <a:buNone/>
              <a:defRPr strike="noStrike" u="none" b="0" cap="none" baseline="0" sz="2000" i="0">
                <a:solidFill>
                  <a:schemeClr val="dk1"/>
                </a:solidFill>
                <a:latin typeface="Calibri"/>
                <a:ea typeface="Calibri"/>
                <a:cs typeface="Calibri"/>
                <a:sym typeface="Calibri"/>
              </a:defRPr>
            </a:lvl4pPr>
            <a:lvl5pPr algn="l" rtl="0" marR="0" indent="0" marL="1828800">
              <a:buClr>
                <a:schemeClr val="dk1"/>
              </a:buClr>
              <a:buFont typeface="Calibri"/>
              <a:buNone/>
              <a:defRPr strike="noStrike" u="none" b="0" cap="none" baseline="0" sz="2000" i="0">
                <a:solidFill>
                  <a:schemeClr val="dk1"/>
                </a:solidFill>
                <a:latin typeface="Calibri"/>
                <a:ea typeface="Calibri"/>
                <a:cs typeface="Calibri"/>
                <a:sym typeface="Calibri"/>
              </a:defRPr>
            </a:lvl5pPr>
            <a:lvl6pPr algn="l" rtl="0" marR="0" indent="0" marL="2286000">
              <a:buClr>
                <a:schemeClr val="dk1"/>
              </a:buClr>
              <a:buFont typeface="Calibri"/>
              <a:buNone/>
              <a:defRPr strike="noStrike" u="none" b="0" cap="none" baseline="0" sz="2000" i="0">
                <a:solidFill>
                  <a:schemeClr val="dk1"/>
                </a:solidFill>
                <a:latin typeface="Calibri"/>
                <a:ea typeface="Calibri"/>
                <a:cs typeface="Calibri"/>
                <a:sym typeface="Calibri"/>
              </a:defRPr>
            </a:lvl6pPr>
            <a:lvl7pPr algn="l" rtl="0" marR="0" indent="0" marL="2743200">
              <a:buClr>
                <a:schemeClr val="dk1"/>
              </a:buClr>
              <a:buFont typeface="Calibri"/>
              <a:buNone/>
              <a:defRPr strike="noStrike" u="none" b="0" cap="none" baseline="0" sz="2000" i="0">
                <a:solidFill>
                  <a:schemeClr val="dk1"/>
                </a:solidFill>
                <a:latin typeface="Calibri"/>
                <a:ea typeface="Calibri"/>
                <a:cs typeface="Calibri"/>
                <a:sym typeface="Calibri"/>
              </a:defRPr>
            </a:lvl7pPr>
            <a:lvl8pPr algn="l" rtl="0" marR="0" indent="0" marL="3200400">
              <a:buClr>
                <a:schemeClr val="dk1"/>
              </a:buClr>
              <a:buFont typeface="Calibri"/>
              <a:buNone/>
              <a:defRPr strike="noStrike" u="none" b="0" cap="none" baseline="0" sz="2000" i="0">
                <a:solidFill>
                  <a:schemeClr val="dk1"/>
                </a:solidFill>
                <a:latin typeface="Calibri"/>
                <a:ea typeface="Calibri"/>
                <a:cs typeface="Calibri"/>
                <a:sym typeface="Calibri"/>
              </a:defRPr>
            </a:lvl8pPr>
            <a:lvl9pPr algn="l" rtl="0" marR="0" indent="0" marL="3657600">
              <a:buClr>
                <a:schemeClr val="dk1"/>
              </a:buClr>
              <a:buFont typeface="Calibri"/>
              <a:buNone/>
              <a:defRPr strike="noStrike" u="none" b="0" cap="none" baseline="0" sz="2000" i="0">
                <a:solidFill>
                  <a:schemeClr val="dk1"/>
                </a:solidFill>
                <a:latin typeface="Calibri"/>
                <a:ea typeface="Calibri"/>
                <a:cs typeface="Calibri"/>
                <a:sym typeface="Calibri"/>
              </a:defRPr>
            </a:lvl9pPr>
          </a:lstStyle>
          <a:p/>
        </p:txBody>
      </p:sp>
      <p:sp>
        <p:nvSpPr>
          <p:cNvPr id="63" name="Shape 63"/>
          <p:cNvSpPr txBox="1"/>
          <p:nvPr>
            <p:ph idx="1" type="body"/>
          </p:nvPr>
        </p:nvSpPr>
        <p:spPr>
          <a:xfrm>
            <a:off y="5367337" x="1792288"/>
            <a:ext cy="804861" cx="5486399"/>
          </a:xfrm>
          <a:prstGeom prst="rect">
            <a:avLst/>
          </a:prstGeom>
          <a:noFill/>
          <a:ln>
            <a:noFill/>
          </a:ln>
        </p:spPr>
        <p:txBody>
          <a:bodyPr bIns="91425" rIns="91425" lIns="91425" tIns="91425" anchor="t" anchorCtr="0"/>
          <a:lstStyle>
            <a:lvl1pPr rtl="0" indent="0" marL="0">
              <a:buFont typeface="Calibri"/>
              <a:buNone/>
              <a:defRPr sz="1400"/>
            </a:lvl1pPr>
            <a:lvl2pPr rtl="0" indent="0" marL="457200">
              <a:buFont typeface="Calibri"/>
              <a:buNone/>
              <a:defRPr sz="1200"/>
            </a:lvl2pPr>
            <a:lvl3pPr rtl="0" indent="0" marL="914400">
              <a:buFont typeface="Calibri"/>
              <a:buNone/>
              <a:defRPr sz="1000"/>
            </a:lvl3pPr>
            <a:lvl4pPr rtl="0" indent="0" marL="1371600">
              <a:buFont typeface="Calibri"/>
              <a:buNone/>
              <a:defRPr sz="900"/>
            </a:lvl4pPr>
            <a:lvl5pPr rtl="0" indent="0" marL="1828800">
              <a:buFont typeface="Calibri"/>
              <a:buNone/>
              <a:defRPr sz="900"/>
            </a:lvl5pPr>
            <a:lvl6pPr rtl="0" indent="0" marL="2286000">
              <a:buFont typeface="Calibri"/>
              <a:buNone/>
              <a:defRPr sz="900"/>
            </a:lvl6pPr>
            <a:lvl7pPr rtl="0" indent="0" marL="2743200">
              <a:buFont typeface="Calibri"/>
              <a:buNone/>
              <a:defRPr sz="900"/>
            </a:lvl7pPr>
            <a:lvl8pPr rtl="0" indent="0" marL="3200400">
              <a:buFont typeface="Calibri"/>
              <a:buNone/>
              <a:defRPr sz="900"/>
            </a:lvl8pPr>
            <a:lvl9pPr rtl="0" indent="0" marL="3657600">
              <a:buFont typeface="Calibri"/>
              <a:buNone/>
              <a:defRPr sz="900"/>
            </a:lvl9pPr>
          </a:lstStyle>
          <a:p/>
        </p:txBody>
      </p:sp>
      <p:sp>
        <p:nvSpPr>
          <p:cNvPr id="64" name="Shape 64"/>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65" name="Shape 65"/>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66" name="Shape 66"/>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VERTICAL_TEXT">
    <p:spTree>
      <p:nvGrpSpPr>
        <p:cNvPr id="67" name="Shape 67"/>
        <p:cNvGrpSpPr/>
        <p:nvPr/>
      </p:nvGrpSpPr>
      <p:grpSpPr>
        <a:xfrm>
          <a:off y="0" x="0"/>
          <a:ext cy="0" cx="0"/>
          <a:chOff y="0" x="0"/>
          <a:chExt cy="0" cx="0"/>
        </a:xfrm>
      </p:grpSpPr>
      <p:sp>
        <p:nvSpPr>
          <p:cNvPr id="68" name="Shape 68"/>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69" name="Shape 69"/>
          <p:cNvSpPr txBox="1"/>
          <p:nvPr>
            <p:ph idx="1" type="body"/>
          </p:nvPr>
        </p:nvSpPr>
        <p:spPr>
          <a:xfrm rot="5400000">
            <a:off y="-251618" x="2309018"/>
            <a:ext cy="8229600" cx="4525963"/>
          </a:xfrm>
          <a:prstGeom prst="rect">
            <a:avLst/>
          </a:prstGeom>
          <a:noFill/>
          <a:ln>
            <a:noFill/>
          </a:ln>
        </p:spPr>
        <p:txBody>
          <a:bodyPr bIns="91425" rIns="91425" lIns="91425" tIns="91425" anchor="t" anchorCtr="0"/>
          <a:lstStyle>
            <a:lvl1pPr algn="l" rtl="0" indent="-222250" marL="342900">
              <a:spcBef>
                <a:spcPts val="640"/>
              </a:spcBef>
              <a:buClr>
                <a:schemeClr val="dk1"/>
              </a:buClr>
              <a:buFont typeface="Arial"/>
              <a:buChar char="•"/>
              <a:defRPr sz="3200">
                <a:solidFill>
                  <a:schemeClr val="dk1"/>
                </a:solidFill>
                <a:latin typeface="Calibri"/>
                <a:ea typeface="Calibri"/>
                <a:cs typeface="Calibri"/>
                <a:sym typeface="Calibri"/>
              </a:defRPr>
            </a:lvl1pPr>
            <a:lvl2pPr algn="l" rtl="0" indent="-177800" marL="742950">
              <a:spcBef>
                <a:spcPts val="560"/>
              </a:spcBef>
              <a:buClr>
                <a:schemeClr val="dk1"/>
              </a:buClr>
              <a:buFont typeface="Arial"/>
              <a:buChar char="•"/>
              <a:defRPr sz="2800">
                <a:solidFill>
                  <a:schemeClr val="dk1"/>
                </a:solidFill>
                <a:latin typeface="Calibri"/>
                <a:ea typeface="Calibri"/>
                <a:cs typeface="Calibri"/>
                <a:sym typeface="Calibri"/>
              </a:defRPr>
            </a:lvl2pPr>
            <a:lvl3pPr algn="l" rtl="0" indent="-136525" marL="1143000">
              <a:spcBef>
                <a:spcPts val="480"/>
              </a:spcBef>
              <a:buClr>
                <a:schemeClr val="dk1"/>
              </a:buClr>
              <a:buFont typeface="Arial"/>
              <a:buChar char="•"/>
              <a:defRPr sz="2400">
                <a:solidFill>
                  <a:schemeClr val="dk1"/>
                </a:solidFill>
                <a:latin typeface="Calibri"/>
                <a:ea typeface="Calibri"/>
                <a:cs typeface="Calibri"/>
                <a:sym typeface="Calibri"/>
              </a:defRPr>
            </a:lvl3pPr>
            <a:lvl4pPr algn="l" rtl="0" indent="-152400" marL="1600200">
              <a:spcBef>
                <a:spcPts val="400"/>
              </a:spcBef>
              <a:buClr>
                <a:schemeClr val="dk1"/>
              </a:buClr>
              <a:buFont typeface="Arial"/>
              <a:buChar char="•"/>
              <a:defRPr sz="2000">
                <a:solidFill>
                  <a:schemeClr val="dk1"/>
                </a:solidFill>
                <a:latin typeface="Calibri"/>
                <a:ea typeface="Calibri"/>
                <a:cs typeface="Calibri"/>
                <a:sym typeface="Calibri"/>
              </a:defRPr>
            </a:lvl4pPr>
            <a:lvl5pPr algn="l" rtl="0" indent="-152400" marL="2057400">
              <a:spcBef>
                <a:spcPts val="400"/>
              </a:spcBef>
              <a:buClr>
                <a:schemeClr val="dk1"/>
              </a:buClr>
              <a:buFont typeface="Arial"/>
              <a:buChar char="•"/>
              <a:defRPr sz="2000">
                <a:solidFill>
                  <a:schemeClr val="dk1"/>
                </a:solidFill>
                <a:latin typeface="Calibri"/>
                <a:ea typeface="Calibri"/>
                <a:cs typeface="Calibri"/>
                <a:sym typeface="Calibri"/>
              </a:defRPr>
            </a:lvl5pPr>
            <a:lvl6pPr algn="l" rtl="0" indent="-152400" marL="2514600">
              <a:spcBef>
                <a:spcPts val="400"/>
              </a:spcBef>
              <a:buClr>
                <a:schemeClr val="dk1"/>
              </a:buClr>
              <a:buFont typeface="Arial"/>
              <a:buChar char="•"/>
              <a:defRPr sz="2000">
                <a:solidFill>
                  <a:schemeClr val="dk1"/>
                </a:solidFill>
                <a:latin typeface="Calibri"/>
                <a:ea typeface="Calibri"/>
                <a:cs typeface="Calibri"/>
                <a:sym typeface="Calibri"/>
              </a:defRPr>
            </a:lvl6pPr>
            <a:lvl7pPr algn="l" rtl="0" indent="-152400" marL="2971800">
              <a:spcBef>
                <a:spcPts val="400"/>
              </a:spcBef>
              <a:buClr>
                <a:schemeClr val="dk1"/>
              </a:buClr>
              <a:buFont typeface="Arial"/>
              <a:buChar char="•"/>
              <a:defRPr sz="2000">
                <a:solidFill>
                  <a:schemeClr val="dk1"/>
                </a:solidFill>
                <a:latin typeface="Calibri"/>
                <a:ea typeface="Calibri"/>
                <a:cs typeface="Calibri"/>
                <a:sym typeface="Calibri"/>
              </a:defRPr>
            </a:lvl7pPr>
            <a:lvl8pPr algn="l" rtl="0" indent="-152400" marL="3429000">
              <a:spcBef>
                <a:spcPts val="400"/>
              </a:spcBef>
              <a:buClr>
                <a:schemeClr val="dk1"/>
              </a:buClr>
              <a:buFont typeface="Arial"/>
              <a:buChar char="•"/>
              <a:defRPr sz="2000">
                <a:solidFill>
                  <a:schemeClr val="dk1"/>
                </a:solidFill>
                <a:latin typeface="Calibri"/>
                <a:ea typeface="Calibri"/>
                <a:cs typeface="Calibri"/>
                <a:sym typeface="Calibri"/>
              </a:defRPr>
            </a:lvl8pPr>
            <a:lvl9pPr algn="l" rtl="0" indent="-152400" marL="3886200">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70" name="Shape 70"/>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1" name="Shape 71"/>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2" name="Shape 72"/>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_TITLE_AND_VERTICAL_TEXT">
    <p:spTree>
      <p:nvGrpSpPr>
        <p:cNvPr id="73" name="Shape 73"/>
        <p:cNvGrpSpPr/>
        <p:nvPr/>
      </p:nvGrpSpPr>
      <p:grpSpPr>
        <a:xfrm>
          <a:off y="0" x="0"/>
          <a:ext cy="0" cx="0"/>
          <a:chOff y="0" x="0"/>
          <a:chExt cy="0" cx="0"/>
        </a:xfrm>
      </p:grpSpPr>
      <p:sp>
        <p:nvSpPr>
          <p:cNvPr id="74" name="Shape 74"/>
          <p:cNvSpPr txBox="1"/>
          <p:nvPr>
            <p:ph type="title"/>
          </p:nvPr>
        </p:nvSpPr>
        <p:spPr>
          <a:xfrm rot="5400000">
            <a:off y="2171700" x="4732337"/>
            <a:ext cy="2057400" cx="5851525"/>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75" name="Shape 75"/>
          <p:cNvSpPr txBox="1"/>
          <p:nvPr>
            <p:ph idx="1" type="body"/>
          </p:nvPr>
        </p:nvSpPr>
        <p:spPr>
          <a:xfrm rot="5400000">
            <a:off y="190500" x="541337"/>
            <a:ext cy="6019799" cx="5851525"/>
          </a:xfrm>
          <a:prstGeom prst="rect">
            <a:avLst/>
          </a:prstGeom>
          <a:noFill/>
          <a:ln>
            <a:noFill/>
          </a:ln>
        </p:spPr>
        <p:txBody>
          <a:bodyPr bIns="91425" rIns="91425" lIns="91425" tIns="91425" anchor="t" anchorCtr="0"/>
          <a:lstStyle>
            <a:lvl1pPr algn="l" rtl="0" indent="-222250" marL="342900">
              <a:spcBef>
                <a:spcPts val="640"/>
              </a:spcBef>
              <a:buClr>
                <a:schemeClr val="dk1"/>
              </a:buClr>
              <a:buFont typeface="Arial"/>
              <a:buChar char="•"/>
              <a:defRPr sz="3200">
                <a:solidFill>
                  <a:schemeClr val="dk1"/>
                </a:solidFill>
                <a:latin typeface="Calibri"/>
                <a:ea typeface="Calibri"/>
                <a:cs typeface="Calibri"/>
                <a:sym typeface="Calibri"/>
              </a:defRPr>
            </a:lvl1pPr>
            <a:lvl2pPr algn="l" rtl="0" indent="-177800" marL="742950">
              <a:spcBef>
                <a:spcPts val="560"/>
              </a:spcBef>
              <a:buClr>
                <a:schemeClr val="dk1"/>
              </a:buClr>
              <a:buFont typeface="Arial"/>
              <a:buChar char="•"/>
              <a:defRPr sz="2800">
                <a:solidFill>
                  <a:schemeClr val="dk1"/>
                </a:solidFill>
                <a:latin typeface="Calibri"/>
                <a:ea typeface="Calibri"/>
                <a:cs typeface="Calibri"/>
                <a:sym typeface="Calibri"/>
              </a:defRPr>
            </a:lvl2pPr>
            <a:lvl3pPr algn="l" rtl="0" indent="-136525" marL="1143000">
              <a:spcBef>
                <a:spcPts val="480"/>
              </a:spcBef>
              <a:buClr>
                <a:schemeClr val="dk1"/>
              </a:buClr>
              <a:buFont typeface="Arial"/>
              <a:buChar char="•"/>
              <a:defRPr sz="2400">
                <a:solidFill>
                  <a:schemeClr val="dk1"/>
                </a:solidFill>
                <a:latin typeface="Calibri"/>
                <a:ea typeface="Calibri"/>
                <a:cs typeface="Calibri"/>
                <a:sym typeface="Calibri"/>
              </a:defRPr>
            </a:lvl3pPr>
            <a:lvl4pPr algn="l" rtl="0" indent="-152400" marL="1600200">
              <a:spcBef>
                <a:spcPts val="400"/>
              </a:spcBef>
              <a:buClr>
                <a:schemeClr val="dk1"/>
              </a:buClr>
              <a:buFont typeface="Arial"/>
              <a:buChar char="•"/>
              <a:defRPr sz="2000">
                <a:solidFill>
                  <a:schemeClr val="dk1"/>
                </a:solidFill>
                <a:latin typeface="Calibri"/>
                <a:ea typeface="Calibri"/>
                <a:cs typeface="Calibri"/>
                <a:sym typeface="Calibri"/>
              </a:defRPr>
            </a:lvl4pPr>
            <a:lvl5pPr algn="l" rtl="0" indent="-152400" marL="2057400">
              <a:spcBef>
                <a:spcPts val="400"/>
              </a:spcBef>
              <a:buClr>
                <a:schemeClr val="dk1"/>
              </a:buClr>
              <a:buFont typeface="Arial"/>
              <a:buChar char="•"/>
              <a:defRPr sz="2000">
                <a:solidFill>
                  <a:schemeClr val="dk1"/>
                </a:solidFill>
                <a:latin typeface="Calibri"/>
                <a:ea typeface="Calibri"/>
                <a:cs typeface="Calibri"/>
                <a:sym typeface="Calibri"/>
              </a:defRPr>
            </a:lvl5pPr>
            <a:lvl6pPr algn="l" rtl="0" indent="-152400" marL="2514600">
              <a:spcBef>
                <a:spcPts val="400"/>
              </a:spcBef>
              <a:buClr>
                <a:schemeClr val="dk1"/>
              </a:buClr>
              <a:buFont typeface="Arial"/>
              <a:buChar char="•"/>
              <a:defRPr sz="2000">
                <a:solidFill>
                  <a:schemeClr val="dk1"/>
                </a:solidFill>
                <a:latin typeface="Calibri"/>
                <a:ea typeface="Calibri"/>
                <a:cs typeface="Calibri"/>
                <a:sym typeface="Calibri"/>
              </a:defRPr>
            </a:lvl6pPr>
            <a:lvl7pPr algn="l" rtl="0" indent="-152400" marL="2971800">
              <a:spcBef>
                <a:spcPts val="400"/>
              </a:spcBef>
              <a:buClr>
                <a:schemeClr val="dk1"/>
              </a:buClr>
              <a:buFont typeface="Arial"/>
              <a:buChar char="•"/>
              <a:defRPr sz="2000">
                <a:solidFill>
                  <a:schemeClr val="dk1"/>
                </a:solidFill>
                <a:latin typeface="Calibri"/>
                <a:ea typeface="Calibri"/>
                <a:cs typeface="Calibri"/>
                <a:sym typeface="Calibri"/>
              </a:defRPr>
            </a:lvl7pPr>
            <a:lvl8pPr algn="l" rtl="0" indent="-152400" marL="3429000">
              <a:spcBef>
                <a:spcPts val="400"/>
              </a:spcBef>
              <a:buClr>
                <a:schemeClr val="dk1"/>
              </a:buClr>
              <a:buFont typeface="Arial"/>
              <a:buChar char="•"/>
              <a:defRPr sz="2000">
                <a:solidFill>
                  <a:schemeClr val="dk1"/>
                </a:solidFill>
                <a:latin typeface="Calibri"/>
                <a:ea typeface="Calibri"/>
                <a:cs typeface="Calibri"/>
                <a:sym typeface="Calibri"/>
              </a:defRPr>
            </a:lvl8pPr>
            <a:lvl9pPr algn="l" rtl="0" indent="-152400" marL="3886200">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76" name="Shape 76"/>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7" name="Shape 77"/>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8" name="Shape 78"/>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theme/theme3.xml" Type="http://schemas.openxmlformats.org/officeDocument/2006/relationships/theme" Id="rId12"/><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10.xml" Type="http://schemas.openxmlformats.org/officeDocument/2006/relationships/slideLayout" Id="rId10"/><Relationship Target="../slideLayouts/slideLayout4.xml" Type="http://schemas.openxmlformats.org/officeDocument/2006/relationships/slideLayout" Id="rId4"/><Relationship Target="../slideLayouts/slideLayout11.xml" Type="http://schemas.openxmlformats.org/officeDocument/2006/relationships/slideLayout" Id="rId11"/><Relationship Target="../slideLayouts/slideLayout3.xml" Type="http://schemas.openxmlformats.org/officeDocument/2006/relationships/slideLayout" Id="rId3"/><Relationship Target="../slideLayouts/slideLayout9.xml" Type="http://schemas.openxmlformats.org/officeDocument/2006/relationships/slideLayout" Id="rId9"/><Relationship Target="../slideLayouts/slideLayout6.xml" Type="http://schemas.openxmlformats.org/officeDocument/2006/relationships/slideLayout" Id="rId6"/><Relationship Target="../slideLayouts/slideLayout5.xml" Type="http://schemas.openxmlformats.org/officeDocument/2006/relationships/slideLayout" Id="rId5"/><Relationship Target="../slideLayouts/slideLayout8.xml" Type="http://schemas.openxmlformats.org/officeDocument/2006/relationships/slideLayout" Id="rId8"/><Relationship Target="../slideLayouts/slideLayout7.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y="0" x="0"/>
          <a:ext cy="0" cx="0"/>
          <a:chOff y="0" x="0"/>
          <a:chExt cy="0" cx="0"/>
        </a:xfrm>
      </p:grpSpPr>
      <p:sp>
        <p:nvSpPr>
          <p:cNvPr id="5" name="Shape 5"/>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marR="0" indent="0" marL="0">
              <a:spcBef>
                <a:spcPts val="0"/>
              </a:spcBef>
              <a:buClr>
                <a:schemeClr val="dk1"/>
              </a:buClr>
              <a:buFont typeface="Calibri"/>
              <a:buNone/>
              <a:defRPr strike="noStrike" u="none" b="0" cap="none" baseline="0" sz="4400" i="0">
                <a:solidFill>
                  <a:schemeClr val="dk1"/>
                </a:solidFill>
                <a:latin typeface="Calibri"/>
                <a:ea typeface="Calibri"/>
                <a:cs typeface="Calibri"/>
                <a:sym typeface="Calibri"/>
              </a:defRPr>
            </a:lvl1pPr>
            <a:lvl2pPr algn="l" rtl="0" marR="0" indent="0" marL="0">
              <a:defRPr/>
            </a:lvl2pPr>
            <a:lvl3pPr algn="l" rtl="0" marR="0" indent="0" marL="0">
              <a:defRPr/>
            </a:lvl3pPr>
            <a:lvl4pPr algn="l" rtl="0" marR="0" indent="0" marL="0">
              <a:defRPr/>
            </a:lvl4pPr>
            <a:lvl5pPr algn="l" rtl="0" marR="0" indent="0" marL="0">
              <a:defRPr/>
            </a:lvl5pPr>
            <a:lvl6pPr algn="l" rtl="0" marR="0" indent="0" marL="0">
              <a:defRPr/>
            </a:lvl6pPr>
            <a:lvl7pPr algn="l" rtl="0" marR="0" indent="0" marL="0">
              <a:defRPr/>
            </a:lvl7pPr>
            <a:lvl8pPr algn="l" rtl="0" marR="0" indent="0" marL="0">
              <a:defRPr/>
            </a:lvl8pPr>
            <a:lvl9pPr algn="l" rtl="0" marR="0" indent="0" marL="0">
              <a:defRPr/>
            </a:lvl9pPr>
          </a:lstStyle>
          <a:p/>
        </p:txBody>
      </p:sp>
      <p:sp>
        <p:nvSpPr>
          <p:cNvPr id="6" name="Shape 6"/>
          <p:cNvSpPr txBox="1"/>
          <p:nvPr>
            <p:ph idx="1" type="body"/>
          </p:nvPr>
        </p:nvSpPr>
        <p:spPr>
          <a:xfrm>
            <a:off y="1600200" x="457200"/>
            <a:ext cy="4525963" cx="8229600"/>
          </a:xfrm>
          <a:prstGeom prst="rect">
            <a:avLst/>
          </a:prstGeom>
          <a:noFill/>
          <a:ln>
            <a:noFill/>
          </a:ln>
        </p:spPr>
        <p:txBody>
          <a:bodyPr bIns="91425" rIns="91425" lIns="91425" tIns="91425" anchor="t" anchorCtr="0"/>
          <a:lstStyle>
            <a:lvl1pPr algn="l" rtl="0" marR="0" indent="-222250" marL="342900">
              <a:spcBef>
                <a:spcPts val="640"/>
              </a:spcBef>
              <a:buClr>
                <a:schemeClr val="dk1"/>
              </a:buClr>
              <a:buFont typeface="Arial"/>
              <a:buChar char="•"/>
              <a:defRPr strike="noStrike" u="none" b="0" cap="none" baseline="0" sz="3200" i="0">
                <a:solidFill>
                  <a:schemeClr val="dk1"/>
                </a:solidFill>
                <a:latin typeface="Calibri"/>
                <a:ea typeface="Calibri"/>
                <a:cs typeface="Calibri"/>
                <a:sym typeface="Calibri"/>
              </a:defRPr>
            </a:lvl1pPr>
            <a:lvl2pPr algn="l" rtl="0" marR="0" indent="-177800" marL="742950">
              <a:spcBef>
                <a:spcPts val="560"/>
              </a:spcBef>
              <a:buClr>
                <a:schemeClr val="dk1"/>
              </a:buClr>
              <a:buFont typeface="Arial"/>
              <a:buChar char="•"/>
              <a:defRPr strike="noStrike" u="none" b="0" cap="none" baseline="0" sz="2800" i="0">
                <a:solidFill>
                  <a:schemeClr val="dk1"/>
                </a:solidFill>
                <a:latin typeface="Calibri"/>
                <a:ea typeface="Calibri"/>
                <a:cs typeface="Calibri"/>
                <a:sym typeface="Calibri"/>
              </a:defRPr>
            </a:lvl2pPr>
            <a:lvl3pPr algn="l" rtl="0" marR="0" indent="-136525" marL="1143000">
              <a:spcBef>
                <a:spcPts val="480"/>
              </a:spcBef>
              <a:buClr>
                <a:schemeClr val="dk1"/>
              </a:buClr>
              <a:buFont typeface="Arial"/>
              <a:buChar char="•"/>
              <a:defRPr strike="noStrike" u="none" b="0" cap="none" baseline="0" sz="2400" i="0">
                <a:solidFill>
                  <a:schemeClr val="dk1"/>
                </a:solidFill>
                <a:latin typeface="Calibri"/>
                <a:ea typeface="Calibri"/>
                <a:cs typeface="Calibri"/>
                <a:sym typeface="Calibri"/>
              </a:defRPr>
            </a:lvl3pPr>
            <a:lvl4pPr algn="l" rtl="0" marR="0" indent="-152400" marL="16002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4pPr>
            <a:lvl5pPr algn="l" rtl="0" marR="0" indent="-152400" marL="20574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5pPr>
            <a:lvl6pPr algn="l" rtl="0" marR="0" indent="-152400" marL="25146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6pPr>
            <a:lvl7pPr algn="l" rtl="0" marR="0" indent="-152400" marL="29718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7pPr>
            <a:lvl8pPr algn="l" rtl="0" marR="0" indent="-152400" marL="34290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8pPr>
            <a:lvl9pPr algn="l" rtl="0" marR="0" indent="-152400" marL="3886200">
              <a:spcBef>
                <a:spcPts val="400"/>
              </a:spcBef>
              <a:buClr>
                <a:schemeClr val="dk1"/>
              </a:buClr>
              <a:buFont typeface="Arial"/>
              <a:buChar char="•"/>
              <a:defRPr strike="noStrike" u="none" b="0" cap="none" baseline="0" sz="2000" i="0">
                <a:solidFill>
                  <a:schemeClr val="dk1"/>
                </a:solidFill>
                <a:latin typeface="Calibri"/>
                <a:ea typeface="Calibri"/>
                <a:cs typeface="Calibri"/>
                <a:sym typeface="Calibri"/>
              </a:defRPr>
            </a:lvl9pPr>
          </a:lstStyle>
          <a:p/>
        </p:txBody>
      </p:sp>
      <p:sp>
        <p:nvSpPr>
          <p:cNvPr id="7" name="Shape 7"/>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8" name="Shape 8"/>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9" name="Shape 9"/>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2.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1.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y="0" x="0"/>
          <a:ext cy="0" cx="0"/>
          <a:chOff y="0" x="0"/>
          <a:chExt cy="0" cx="0"/>
        </a:xfrm>
      </p:grpSpPr>
      <p:sp>
        <p:nvSpPr>
          <p:cNvPr id="80" name="Shape 80"/>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Pr>
              <a:t>One Umpire system</a:t>
            </a:r>
          </a:p>
        </p:txBody>
      </p:sp>
      <p:sp>
        <p:nvSpPr>
          <p:cNvPr id="81" name="Shape 81"/>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Pregame</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Meeting at the Plate</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Working with no runners on</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Working with runner on first only</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Working with runner in scoring position</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General</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y="0" x="0"/>
          <a:ext cy="0" cx="0"/>
          <a:chOff y="0" x="0"/>
          <a:chExt cy="0" cx="0"/>
        </a:xfrm>
      </p:grpSpPr>
      <p:sp>
        <p:nvSpPr>
          <p:cNvPr id="86" name="Shape 86"/>
          <p:cNvSpPr txBox="1"/>
          <p:nvPr/>
        </p:nvSpPr>
        <p:spPr>
          <a:xfrm>
            <a:off y="609600" x="2590800"/>
            <a:ext cy="584774" cx="3462806"/>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3200" lang="en-US" i="0">
                <a:solidFill>
                  <a:schemeClr val="dk1"/>
                </a:solidFill>
                <a:latin typeface="Calibri"/>
                <a:ea typeface="Calibri"/>
                <a:cs typeface="Calibri"/>
                <a:sym typeface="Calibri"/>
              </a:rPr>
              <a:t>One Umpire system</a:t>
            </a:r>
          </a:p>
        </p:txBody>
      </p:sp>
      <p:sp>
        <p:nvSpPr>
          <p:cNvPr id="87" name="Shape 87"/>
          <p:cNvSpPr/>
          <p:nvPr/>
        </p:nvSpPr>
        <p:spPr>
          <a:xfrm>
            <a:off y="1194375" x="533400"/>
            <a:ext cy="4893647" cx="8153399"/>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2400" lang="en-US" i="0">
                <a:solidFill>
                  <a:schemeClr val="dk1"/>
                </a:solidFill>
                <a:latin typeface="Calibri"/>
                <a:ea typeface="Calibri"/>
                <a:cs typeface="Calibri"/>
                <a:sym typeface="Calibri"/>
              </a:rPr>
              <a:t>Pregame</a:t>
            </a:r>
          </a:p>
          <a:p>
            <a:pPr algn="l" rtl="0" lvl="0" marR="0" indent="0" marL="0">
              <a:buSzPct val="25000"/>
              <a:buNone/>
            </a:pPr>
            <a:r>
              <a:rPr strike="noStrike" u="none" b="0" cap="none" baseline="0" sz="2400" lang="en-US" i="0">
                <a:solidFill>
                  <a:schemeClr val="dk1"/>
                </a:solidFill>
                <a:latin typeface="Calibri"/>
                <a:ea typeface="Calibri"/>
                <a:cs typeface="Calibri"/>
                <a:sym typeface="Calibri"/>
              </a:rPr>
              <a:t> </a:t>
            </a:r>
          </a:p>
          <a:p>
            <a:pPr algn="l" rtl="0" lvl="0" marR="0" indent="0" marL="0">
              <a:buSzPct val="25000"/>
              <a:buNone/>
            </a:pPr>
            <a:r>
              <a:rPr strike="noStrike" u="none" b="0" cap="none" baseline="0" sz="2400" lang="en-US" i="0">
                <a:solidFill>
                  <a:schemeClr val="dk1"/>
                </a:solidFill>
                <a:latin typeface="Calibri"/>
                <a:ea typeface="Calibri"/>
                <a:cs typeface="Calibri"/>
                <a:sym typeface="Calibri"/>
              </a:rPr>
              <a:t>No one to talk with but run some things through your head before you step on field</a:t>
            </a:r>
          </a:p>
          <a:p>
            <a:pPr algn="l" rtl="0" lvl="0" marR="0" indent="-285750" marL="285750">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know the field- get there early if you don't know the field and park away but not in an obscure place</a:t>
            </a:r>
          </a:p>
          <a:p>
            <a:pPr algn="l" rtl="0" lvl="0" marR="0" indent="-285750" marL="285750">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let the home management know you are there, sometimes it is just a wave, but it helps get the game started on time</a:t>
            </a:r>
          </a:p>
          <a:p>
            <a:pPr algn="l" rtl="0" lvl="0" marR="0" indent="-285750" marL="285750">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think about fan control, think about who you know that you can go to if there are issues</a:t>
            </a:r>
          </a:p>
          <a:p>
            <a:pPr algn="l" rtl="0" lvl="0" marR="0" indent="-285750" marL="285750">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remind yourself to get game balls early and pull the best balls out of the practice bucket so you have several available to you ( I mean several).</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 name="Shape 91"/>
        <p:cNvGrpSpPr/>
        <p:nvPr/>
      </p:nvGrpSpPr>
      <p:grpSpPr>
        <a:xfrm>
          <a:off y="0" x="0"/>
          <a:ext cy="0" cx="0"/>
          <a:chOff y="0" x="0"/>
          <a:chExt cy="0" cx="0"/>
        </a:xfrm>
      </p:grpSpPr>
      <p:sp>
        <p:nvSpPr>
          <p:cNvPr id="92" name="Shape 92"/>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Pr>
              <a:t>Meeting at the Plate</a:t>
            </a:r>
          </a:p>
        </p:txBody>
      </p:sp>
      <p:sp>
        <p:nvSpPr>
          <p:cNvPr id="93" name="Shape 93"/>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640"/>
              </a:spcBef>
              <a:buClr>
                <a:schemeClr val="dk1"/>
              </a:buClr>
              <a:buSzPct val="117283"/>
              <a:buFont typeface="Arial"/>
              <a:buChar char="•"/>
            </a:pPr>
            <a:r>
              <a:rPr strike="noStrike" u="none" b="0" cap="none" baseline="0" sz="2700" lang="en-US" i="0">
                <a:solidFill>
                  <a:schemeClr val="dk1"/>
                </a:solidFill>
                <a:latin typeface="Calibri"/>
                <a:ea typeface="Calibri"/>
                <a:cs typeface="Calibri"/>
                <a:sym typeface="Calibri"/>
              </a:rPr>
              <a:t>keep line up cards, do the job you would for a HS varsity game, you gain respect</a:t>
            </a:r>
          </a:p>
          <a:p>
            <a:pPr algn="l" rtl="0" lvl="0" marR="0" indent="-342900" marL="342900">
              <a:spcBef>
                <a:spcPts val="640"/>
              </a:spcBef>
              <a:buClr>
                <a:schemeClr val="dk1"/>
              </a:buClr>
              <a:buSzPct val="117283"/>
              <a:buFont typeface="Arial"/>
              <a:buChar char="•"/>
            </a:pPr>
            <a:r>
              <a:rPr strike="noStrike" u="none" b="0" cap="none" baseline="0" sz="2700" lang="en-US" i="0">
                <a:solidFill>
                  <a:schemeClr val="dk1"/>
                </a:solidFill>
                <a:latin typeface="Calibri"/>
                <a:ea typeface="Calibri"/>
                <a:cs typeface="Calibri"/>
                <a:sym typeface="Calibri"/>
              </a:rPr>
              <a:t>don't be chummy, act professional even when around people you know</a:t>
            </a:r>
          </a:p>
          <a:p>
            <a:pPr algn="l" rtl="0" lvl="0" marR="0" indent="-342900" marL="342900">
              <a:spcBef>
                <a:spcPts val="640"/>
              </a:spcBef>
              <a:buClr>
                <a:schemeClr val="dk1"/>
              </a:buClr>
              <a:buSzPct val="117283"/>
              <a:buFont typeface="Arial"/>
              <a:buChar char="•"/>
            </a:pPr>
            <a:r>
              <a:rPr strike="noStrike" u="none" b="0" cap="none" baseline="0" sz="2700" lang="en-US" i="0">
                <a:solidFill>
                  <a:schemeClr val="dk1"/>
                </a:solidFill>
                <a:latin typeface="Calibri"/>
                <a:ea typeface="Calibri"/>
                <a:cs typeface="Calibri"/>
                <a:sym typeface="Calibri"/>
              </a:rPr>
              <a:t>don't chat with fans before game, saying hi is fine, just don't hang around the fence during the game</a:t>
            </a:r>
          </a:p>
          <a:p>
            <a:pPr algn="l" rtl="0" lvl="0" marR="0" indent="-342900" marL="342900">
              <a:spcBef>
                <a:spcPts val="640"/>
              </a:spcBef>
              <a:buClr>
                <a:schemeClr val="dk1"/>
              </a:buClr>
              <a:buSzPct val="117283"/>
              <a:buFont typeface="Arial"/>
              <a:buChar char="•"/>
            </a:pPr>
            <a:r>
              <a:rPr strike="noStrike" u="none" b="0" cap="none" baseline="0" sz="2700" lang="en-US" i="0">
                <a:solidFill>
                  <a:schemeClr val="dk1"/>
                </a:solidFill>
                <a:latin typeface="Calibri"/>
                <a:ea typeface="Calibri"/>
                <a:cs typeface="Calibri"/>
                <a:sym typeface="Calibri"/>
              </a:rPr>
              <a:t>take charge of pregame (ground rules), otherwise they get long, you may be working with inexperienced coaches</a:t>
            </a:r>
          </a:p>
          <a:p>
            <a:pPr algn="l" rtl="0" lvl="0" marR="0" indent="-342900" marL="342900">
              <a:spcBef>
                <a:spcPts val="640"/>
              </a:spcBef>
              <a:buClr>
                <a:schemeClr val="dk1"/>
              </a:buClr>
              <a:buSzPct val="117283"/>
              <a:buFont typeface="Arial"/>
              <a:buChar char="•"/>
            </a:pPr>
            <a:r>
              <a:rPr strike="noStrike" u="none" b="0" cap="none" baseline="0" sz="2700" lang="en-US" i="0">
                <a:solidFill>
                  <a:schemeClr val="dk1"/>
                </a:solidFill>
                <a:latin typeface="Calibri"/>
                <a:ea typeface="Calibri"/>
                <a:cs typeface="Calibri"/>
                <a:sym typeface="Calibri"/>
              </a:rPr>
              <a:t>Make sure you mention that you will do everything that you can do to keep the game moving and you would appreciate help from both benches.</a:t>
            </a:r>
          </a:p>
          <a:p>
            <a:r>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7" name="Shape 97"/>
        <p:cNvGrpSpPr/>
        <p:nvPr/>
      </p:nvGrpSpPr>
      <p:grpSpPr>
        <a:xfrm>
          <a:off y="0" x="0"/>
          <a:ext cy="0" cx="0"/>
          <a:chOff y="0" x="0"/>
          <a:chExt cy="0" cx="0"/>
        </a:xfrm>
      </p:grpSpPr>
      <p:sp>
        <p:nvSpPr>
          <p:cNvPr id="98" name="Shape 98"/>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3950" lang="en-US" i="0">
                <a:solidFill>
                  <a:schemeClr val="dk1"/>
                </a:solidFill>
                <a:latin typeface="Calibri"/>
                <a:ea typeface="Calibri"/>
                <a:cs typeface="Calibri"/>
                <a:sym typeface="Calibri"/>
              </a:rPr>
              <a:t>Working with runner on first</a:t>
            </a:r>
          </a:p>
        </p:txBody>
      </p:sp>
      <p:sp>
        <p:nvSpPr>
          <p:cNvPr id="99" name="Shape 99"/>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On attempted steal, step out right or left, don't try to get in front of plate</a:t>
            </a:r>
          </a:p>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remember priorities, balls and strikes first and then balk</a:t>
            </a:r>
          </a:p>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don't move on pick off attempt, just move your head. As you make the call, step out so everyone can see you.</a:t>
            </a:r>
          </a:p>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Come out from behind plate on batted ball whether to the mound or down the line.  Line drives over the bag, you won't have much time, just move to get on the line extended.</a:t>
            </a:r>
          </a:p>
          <a:p>
            <a:r>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y="0" x="0"/>
          <a:ext cy="0" cx="0"/>
          <a:chOff y="0" x="0"/>
          <a:chExt cy="0" cx="0"/>
        </a:xfrm>
      </p:grpSpPr>
      <p:sp>
        <p:nvSpPr>
          <p:cNvPr id="104" name="Shape 104"/>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3950" lang="en-US" i="0">
                <a:solidFill>
                  <a:schemeClr val="dk1"/>
                </a:solidFill>
                <a:latin typeface="Calibri"/>
                <a:ea typeface="Calibri"/>
                <a:cs typeface="Calibri"/>
                <a:sym typeface="Calibri"/>
              </a:rPr>
              <a:t>Working with no runners on</a:t>
            </a:r>
          </a:p>
        </p:txBody>
      </p:sp>
      <p:sp>
        <p:nvSpPr>
          <p:cNvPr id="105" name="Shape 105"/>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hustle out to mound on each batted ball unless fair foul is in question, if F/F, work from the plate if third base line F/F, hustle up the first base line if F/F question on first base line.</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remember your priorities, ball and strikes first</a:t>
            </a:r>
          </a:p>
          <a:p>
            <a:pPr algn="l" rtl="0" lvl="0" marR="0" indent="-342900" marL="342900">
              <a:spcBef>
                <a:spcPts val="640"/>
              </a:spcBef>
              <a:buClr>
                <a:schemeClr val="dk1"/>
              </a:buClr>
              <a:buSzPct val="98958"/>
              <a:buFont typeface="Arial"/>
              <a:buChar char="•"/>
            </a:pPr>
            <a:r>
              <a:rPr strike="noStrike" u="none" b="0" cap="none" baseline="0" sz="3200" lang="en-US" i="0">
                <a:solidFill>
                  <a:schemeClr val="dk1"/>
                </a:solidFill>
                <a:latin typeface="Calibri"/>
                <a:ea typeface="Calibri"/>
                <a:cs typeface="Calibri"/>
                <a:sym typeface="Calibri"/>
              </a:rPr>
              <a:t>always beat the catcher back to the plate after infield out to first base</a:t>
            </a:r>
          </a:p>
          <a:p>
            <a:r>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y="0" x="0"/>
          <a:ext cy="0" cx="0"/>
          <a:chOff y="0" x="0"/>
          <a:chExt cy="0" cx="0"/>
        </a:xfrm>
      </p:grpSpPr>
      <p:sp>
        <p:nvSpPr>
          <p:cNvPr id="110" name="Shape 110"/>
          <p:cNvSpPr/>
          <p:nvPr/>
        </p:nvSpPr>
        <p:spPr>
          <a:xfrm>
            <a:off y="3109525" x="3813444"/>
            <a:ext cy="882951" cx="928305"/>
          </a:xfrm>
          <a:prstGeom prst="ellipse">
            <a:avLst/>
          </a:prstGeom>
          <a:gradFill>
            <a:gsLst>
              <a:gs pos="0">
                <a:srgbClr val="B8D2F2">
                  <a:alpha val="52941"/>
                </a:srgbClr>
              </a:gs>
              <a:gs pos="92000">
                <a:srgbClr val="CEE0F6"/>
              </a:gs>
              <a:gs pos="100000">
                <a:srgbClr val="E7F1FA"/>
              </a:gs>
            </a:gsLst>
            <a:lin ang="5400000" scaled="0"/>
          </a:gra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11" name="Shape 111"/>
          <p:cNvSpPr/>
          <p:nvPr/>
        </p:nvSpPr>
        <p:spPr>
          <a:xfrm rot="-2746262">
            <a:off y="1684025" x="2645982"/>
            <a:ext cy="3250441" cx="3308465"/>
          </a:xfrm>
          <a:prstGeom prst="rect">
            <a:avLst/>
          </a:prstGeom>
          <a:noFill/>
          <a:ln w="9525" cap="flat">
            <a:solidFill>
              <a:srgbClr val="8CB3E3"/>
            </a:solidFill>
            <a:prstDash val="lgDash"/>
            <a:round/>
            <a:headEnd w="med" len="med" type="none"/>
            <a:tailEnd w="med" len="med" type="none"/>
          </a:ln>
        </p:spPr>
        <p:txBody>
          <a:bodyPr bIns="45700" rIns="91425" lIns="91425" tIns="45700" anchor="ctr" anchorCtr="0">
            <a:noAutofit/>
          </a:bodyPr>
          <a:lstStyle/>
          <a:p/>
        </p:txBody>
      </p:sp>
      <p:sp>
        <p:nvSpPr>
          <p:cNvPr id="112" name="Shape 112"/>
          <p:cNvSpPr/>
          <p:nvPr/>
        </p:nvSpPr>
        <p:spPr>
          <a:xfrm rot="2753363">
            <a:off y="961725" x="4194470"/>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13" name="Shape 113"/>
          <p:cNvSpPr/>
          <p:nvPr/>
        </p:nvSpPr>
        <p:spPr>
          <a:xfrm rot="2753363">
            <a:off y="3156850" x="6342728"/>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14" name="Shape 114"/>
          <p:cNvSpPr/>
          <p:nvPr/>
        </p:nvSpPr>
        <p:spPr>
          <a:xfrm rot="2753363">
            <a:off y="3238498" x="2028523"/>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115" name="Shape 115"/>
          <p:cNvGrpSpPr/>
          <p:nvPr/>
        </p:nvGrpSpPr>
        <p:grpSpPr>
          <a:xfrm>
            <a:off y="5326214" x="4147145"/>
            <a:ext cy="295503" cx="323253"/>
            <a:chOff y="3810000" x="663021"/>
            <a:chExt cy="2743196" cx="2485452"/>
          </a:xfrm>
        </p:grpSpPr>
        <p:sp>
          <p:nvSpPr>
            <p:cNvPr id="116" name="Shape 116"/>
            <p:cNvSpPr/>
            <p:nvPr/>
          </p:nvSpPr>
          <p:spPr>
            <a:xfrm>
              <a:off y="3810000" x="663022"/>
              <a:ext cy="1314275" cx="2485451"/>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17" name="Shape 117"/>
            <p:cNvSpPr/>
            <p:nvPr/>
          </p:nvSpPr>
          <p:spPr>
            <a:xfrm rot="10800000">
              <a:off y="5124274" x="663021"/>
              <a:ext cy="1428921" cx="2485451"/>
            </a:xfrm>
            <a:prstGeom prst="triangle">
              <a:avLst>
                <a:gd fmla="val 50000" name="adj"/>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sp>
        <p:nvSpPr>
          <p:cNvPr id="118" name="Shape 118"/>
          <p:cNvSpPr/>
          <p:nvPr/>
        </p:nvSpPr>
        <p:spPr>
          <a:xfrm>
            <a:off y="3394675" x="4059394"/>
            <a:ext cy="76199" cx="436405"/>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19" name="Shape 119"/>
          <p:cNvSpPr/>
          <p:nvPr/>
        </p:nvSpPr>
        <p:spPr>
          <a:xfrm rot="2641687">
            <a:off y="3184347" x="5982741"/>
            <a:ext cy="1621895" cx="324955"/>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20" name="Shape 120"/>
          <p:cNvCxnSpPr/>
          <p:nvPr/>
        </p:nvCxnSpPr>
        <p:spPr>
          <a:xfrm rot="10800000" flipH="1">
            <a:off y="3191173" x="299006"/>
            <a:ext cy="203501" cx="8463993"/>
          </a:xfrm>
          <a:prstGeom prst="straightConnector1">
            <a:avLst/>
          </a:prstGeom>
          <a:noFill/>
          <a:ln w="9525" cap="flat">
            <a:solidFill>
              <a:srgbClr val="8CB3E3"/>
            </a:solidFill>
            <a:prstDash val="solid"/>
            <a:round/>
            <a:headEnd w="med" len="med" type="none"/>
            <a:tailEnd w="med" len="med" type="none"/>
          </a:ln>
        </p:spPr>
      </p:cxnSp>
      <p:sp>
        <p:nvSpPr>
          <p:cNvPr id="121" name="Shape 121"/>
          <p:cNvSpPr/>
          <p:nvPr/>
        </p:nvSpPr>
        <p:spPr>
          <a:xfrm>
            <a:off y="5943600" x="159325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22" name="Shape 122"/>
          <p:cNvSpPr/>
          <p:nvPr/>
        </p:nvSpPr>
        <p:spPr>
          <a:xfrm>
            <a:off y="6019800" x="670560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23" name="Shape 123"/>
          <p:cNvCxnSpPr/>
          <p:nvPr/>
        </p:nvCxnSpPr>
        <p:spPr>
          <a:xfrm rot="10800000">
            <a:off y="1447799" x="44931"/>
            <a:ext cy="1867927" cx="1891218"/>
          </a:xfrm>
          <a:prstGeom prst="straightConnector1">
            <a:avLst/>
          </a:prstGeom>
          <a:noFill/>
          <a:ln w="28575" cap="flat">
            <a:solidFill>
              <a:srgbClr val="8CB3E3"/>
            </a:solidFill>
            <a:prstDash val="solid"/>
            <a:round/>
            <a:headEnd w="med" len="med" type="none"/>
            <a:tailEnd w="med" len="med" type="none"/>
          </a:ln>
        </p:spPr>
      </p:cxnSp>
      <p:cxnSp>
        <p:nvCxnSpPr>
          <p:cNvPr id="124" name="Shape 124"/>
          <p:cNvCxnSpPr/>
          <p:nvPr/>
        </p:nvCxnSpPr>
        <p:spPr>
          <a:xfrm rot="10800000" flipH="1">
            <a:off y="990256" x="6618653"/>
            <a:ext cy="2280894" cx="2220545"/>
          </a:xfrm>
          <a:prstGeom prst="straightConnector1">
            <a:avLst/>
          </a:prstGeom>
          <a:noFill/>
          <a:ln w="28575" cap="flat">
            <a:solidFill>
              <a:srgbClr val="8CB3E3"/>
            </a:solidFill>
            <a:prstDash val="solid"/>
            <a:round/>
            <a:headEnd w="med" len="med" type="none"/>
            <a:tailEnd w="med" len="med" type="none"/>
          </a:ln>
        </p:spPr>
      </p:cxnSp>
      <p:sp>
        <p:nvSpPr>
          <p:cNvPr id="125" name="Shape 125"/>
          <p:cNvSpPr/>
          <p:nvPr/>
        </p:nvSpPr>
        <p:spPr>
          <a:xfrm>
            <a:off y="5092201" x="3773669"/>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26" name="Shape 126"/>
          <p:cNvSpPr/>
          <p:nvPr/>
        </p:nvSpPr>
        <p:spPr>
          <a:xfrm>
            <a:off y="5092201" x="4477921"/>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27" name="Shape 127"/>
          <p:cNvSpPr/>
          <p:nvPr/>
        </p:nvSpPr>
        <p:spPr>
          <a:xfrm>
            <a:off y="5777182" x="4014464"/>
            <a:ext cy="471216" cx="571499"/>
          </a:xfrm>
          <a:custGeom>
            <a:pathLst>
              <a:path w="571500" extrusionOk="0" h="471217">
                <a:moveTo>
                  <a:pt y="27093" x="571500"/>
                </a:moveTo>
                <a:lnTo>
                  <a:pt y="471217" x="571500"/>
                </a:lnTo>
                <a:lnTo>
                  <a:pt y="471217" x="0"/>
                </a:lnTo>
                <a:cubicBezTo>
                  <a:pt y="323176" x="0"/>
                  <a:pt y="0" x="6773"/>
                  <a:pt y="0" x="6773"/>
                </a:cubicBezTo>
              </a:path>
            </a:pathLst>
          </a:cu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128" name="Shape 128"/>
          <p:cNvGrpSpPr/>
          <p:nvPr/>
        </p:nvGrpSpPr>
        <p:grpSpPr>
          <a:xfrm rot="5673977">
            <a:off y="5378842" x="4430675"/>
            <a:ext cy="247650" cx="457200"/>
            <a:chOff y="3057525" x="6172200"/>
            <a:chExt cy="247650" cx="457200"/>
          </a:xfrm>
        </p:grpSpPr>
        <p:sp>
          <p:nvSpPr>
            <p:cNvPr id="129" name="Shape 129"/>
            <p:cNvSpPr/>
            <p:nvPr/>
          </p:nvSpPr>
          <p:spPr>
            <a:xfrm>
              <a:off y="3100223" x="6340642"/>
              <a:ext cy="204951" cx="120315"/>
            </a:xfrm>
            <a:prstGeom prst="ellipse">
              <a:avLst/>
            </a:prstGeom>
            <a:solidFill>
              <a:schemeClr val="accent1"/>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30" name="Shape 130"/>
            <p:cNvSpPr/>
            <p:nvPr/>
          </p:nvSpPr>
          <p:spPr>
            <a:xfrm>
              <a:off y="3057525" x="6172200"/>
              <a:ext cy="162253" cx="457200"/>
            </a:xfrm>
            <a:prstGeom prst="ellipse">
              <a:avLst/>
            </a:prstGeom>
            <a:solidFill>
              <a:schemeClr val="accent1">
                <a:alpha val="40000"/>
              </a:schemeClr>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grpSp>
      <p:sp>
        <p:nvSpPr>
          <p:cNvPr id="131" name="Shape 131"/>
          <p:cNvSpPr/>
          <p:nvPr/>
        </p:nvSpPr>
        <p:spPr>
          <a:xfrm>
            <a:off y="5898489" x="4211294"/>
            <a:ext cy="228600" cx="235550"/>
          </a:xfrm>
          <a:prstGeom prst="ellipse">
            <a:avLst/>
          </a:prstGeom>
          <a:solidFill>
            <a:schemeClr val="dk2"/>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32" name="Shape 132"/>
          <p:cNvSpPr/>
          <p:nvPr/>
        </p:nvSpPr>
        <p:spPr>
          <a:xfrm>
            <a:off y="3733800" x="4240605"/>
            <a:ext cy="115485" cx="88464"/>
          </a:xfrm>
          <a:prstGeom prst="ellipse">
            <a:avLst/>
          </a:prstGeom>
          <a:noFill/>
          <a:ln w="9525" cap="flat">
            <a:solidFill>
              <a:srgbClr val="FF0000"/>
            </a:solidFill>
            <a:prstDash val="solid"/>
            <a:round/>
            <a:headEnd w="med" len="med" type="none"/>
            <a:tailEnd w="med" len="med" type="none"/>
          </a:ln>
        </p:spPr>
        <p:txBody>
          <a:bodyPr bIns="45700" rIns="91425" lIns="91425" tIns="45700" anchor="ctr" anchorCtr="0">
            <a:noAutofit/>
          </a:bodyPr>
          <a:lstStyle/>
          <a:p/>
        </p:txBody>
      </p:sp>
      <p:sp>
        <p:nvSpPr>
          <p:cNvPr id="133" name="Shape 133"/>
          <p:cNvSpPr txBox="1"/>
          <p:nvPr/>
        </p:nvSpPr>
        <p:spPr>
          <a:xfrm>
            <a:off y="381000" x="762000"/>
            <a:ext cy="369332" cx="2855011"/>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1800" lang="en-US" i="0">
                <a:solidFill>
                  <a:schemeClr val="dk1"/>
                </a:solidFill>
                <a:latin typeface="Calibri"/>
                <a:ea typeface="Calibri"/>
                <a:cs typeface="Calibri"/>
                <a:sym typeface="Calibri"/>
              </a:rPr>
              <a:t>Force play at first, no one on</a:t>
            </a:r>
          </a:p>
        </p:txBody>
      </p:sp>
      <p:sp>
        <p:nvSpPr>
          <p:cNvPr id="134" name="Shape 134"/>
          <p:cNvSpPr/>
          <p:nvPr/>
        </p:nvSpPr>
        <p:spPr>
          <a:xfrm>
            <a:off y="1236125" x="3572778"/>
            <a:ext cy="115485" cx="88464"/>
          </a:xfrm>
          <a:prstGeom prst="ellipse">
            <a:avLst/>
          </a:prstGeom>
          <a:noFill/>
          <a:ln w="9525" cap="flat">
            <a:solidFill>
              <a:srgbClr val="FF0000"/>
            </a:solidFill>
            <a:prstDash val="solid"/>
            <a:round/>
            <a:headEnd w="med" len="med" type="none"/>
            <a:tailEnd w="med" len="med" type="none"/>
          </a:ln>
        </p:spPr>
        <p:txBody>
          <a:bodyPr bIns="45700" rIns="91425" lIns="91425" tIns="45700" anchor="ctr" anchorCtr="0">
            <a:noAutofit/>
          </a:bodyPr>
          <a:lstStyle/>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y="0" x="0"/>
          <a:ext cy="0" cx="0"/>
          <a:chOff y="0" x="0"/>
          <a:chExt cy="0" cx="0"/>
        </a:xfrm>
      </p:grpSpPr>
      <p:sp>
        <p:nvSpPr>
          <p:cNvPr id="139" name="Shape 139"/>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3950" lang="en-US" i="0">
                <a:solidFill>
                  <a:schemeClr val="dk1"/>
                </a:solidFill>
                <a:latin typeface="Calibri"/>
                <a:ea typeface="Calibri"/>
                <a:cs typeface="Calibri"/>
                <a:sym typeface="Calibri"/>
              </a:rPr>
              <a:t>Working with runners in scoring position</a:t>
            </a:r>
          </a:p>
        </p:txBody>
      </p:sp>
      <p:sp>
        <p:nvSpPr>
          <p:cNvPr id="140" name="Shape 140"/>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Don't leave the plate area, recommend to stay behind the plate.</a:t>
            </a:r>
          </a:p>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Get depth behind plate on all tag up situations.</a:t>
            </a:r>
          </a:p>
          <a:p>
            <a:pPr algn="l" rtl="0" lvl="0" marR="0" indent="-342900" marL="342900">
              <a:spcBef>
                <a:spcPts val="640"/>
              </a:spcBef>
              <a:buClr>
                <a:schemeClr val="dk1"/>
              </a:buClr>
              <a:buSzPct val="105555"/>
              <a:buFont typeface="Arial"/>
              <a:buChar char="•"/>
            </a:pPr>
            <a:r>
              <a:rPr strike="noStrike" u="none" b="0" cap="none" baseline="0" sz="2950" lang="en-US" i="0">
                <a:solidFill>
                  <a:schemeClr val="dk1"/>
                </a:solidFill>
                <a:latin typeface="Calibri"/>
                <a:ea typeface="Calibri"/>
                <a:cs typeface="Calibri"/>
                <a:sym typeface="Calibri"/>
              </a:rPr>
              <a:t>Remember priorities on fly ball and tag up , 	</a:t>
            </a:r>
          </a:p>
          <a:p>
            <a:pPr algn="l" rtl="0" lvl="0" marR="0" indent="0" marL="0">
              <a:spcBef>
                <a:spcPts val="640"/>
              </a:spcBef>
              <a:buClr>
                <a:schemeClr val="dk1"/>
              </a:buClr>
              <a:buSzPct val="25000"/>
              <a:buFont typeface="Calibri"/>
              <a:buNone/>
            </a:pPr>
            <a:r>
              <a:rPr strike="noStrike" u="none" b="0" cap="none" baseline="0" sz="2950" lang="en-US" i="0">
                <a:solidFill>
                  <a:schemeClr val="dk1"/>
                </a:solidFill>
                <a:latin typeface="Calibri"/>
                <a:ea typeface="Calibri"/>
                <a:cs typeface="Calibri"/>
                <a:sym typeface="Calibri"/>
              </a:rPr>
              <a:t>	1.  catch no catch</a:t>
            </a:r>
          </a:p>
          <a:p>
            <a:pPr algn="l" rtl="0" lvl="0" marR="0" indent="0" marL="0">
              <a:spcBef>
                <a:spcPts val="640"/>
              </a:spcBef>
              <a:buClr>
                <a:schemeClr val="dk1"/>
              </a:buClr>
              <a:buSzPct val="25000"/>
              <a:buFont typeface="Calibri"/>
              <a:buNone/>
            </a:pPr>
            <a:r>
              <a:rPr strike="noStrike" u="none" b="0" cap="none" baseline="0" sz="2950" lang="en-US" i="0">
                <a:solidFill>
                  <a:schemeClr val="dk1"/>
                </a:solidFill>
                <a:latin typeface="Calibri"/>
                <a:ea typeface="Calibri"/>
                <a:cs typeface="Calibri"/>
                <a:sym typeface="Calibri"/>
              </a:rPr>
              <a:t>	2. fair foul,</a:t>
            </a:r>
          </a:p>
          <a:p>
            <a:pPr algn="l" rtl="0" lvl="0" marR="0" indent="0" marL="0">
              <a:spcBef>
                <a:spcPts val="640"/>
              </a:spcBef>
              <a:buClr>
                <a:schemeClr val="dk1"/>
              </a:buClr>
              <a:buSzPct val="25000"/>
              <a:buFont typeface="Calibri"/>
              <a:buNone/>
            </a:pPr>
            <a:r>
              <a:rPr strike="noStrike" u="none" b="0" cap="none" baseline="0" sz="2950" lang="en-US" i="0">
                <a:solidFill>
                  <a:schemeClr val="dk1"/>
                </a:solidFill>
                <a:latin typeface="Calibri"/>
                <a:ea typeface="Calibri"/>
                <a:cs typeface="Calibri"/>
                <a:sym typeface="Calibri"/>
              </a:rPr>
              <a:t>	3. then tag up,</a:t>
            </a:r>
          </a:p>
          <a:p>
            <a:pPr algn="l" rtl="0" lvl="0" marR="0" indent="0" marL="0">
              <a:spcBef>
                <a:spcPts val="640"/>
              </a:spcBef>
              <a:buClr>
                <a:schemeClr val="dk1"/>
              </a:buClr>
              <a:buSzPct val="25000"/>
              <a:buFont typeface="Calibri"/>
              <a:buNone/>
            </a:pPr>
            <a:r>
              <a:rPr strike="noStrike" u="none" b="0" cap="none" baseline="0" sz="2950" lang="en-US" i="0">
                <a:solidFill>
                  <a:schemeClr val="dk1"/>
                </a:solidFill>
                <a:latin typeface="Calibri"/>
                <a:ea typeface="Calibri"/>
                <a:cs typeface="Calibri"/>
                <a:sym typeface="Calibri"/>
              </a:rPr>
              <a:t>	4. touching plate at home.</a:t>
            </a:r>
          </a:p>
          <a:p>
            <a:r>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4" name="Shape 144"/>
        <p:cNvGrpSpPr/>
        <p:nvPr/>
      </p:nvGrpSpPr>
      <p:grpSpPr>
        <a:xfrm>
          <a:off y="0" x="0"/>
          <a:ext cy="0" cx="0"/>
          <a:chOff y="0" x="0"/>
          <a:chExt cy="0" cx="0"/>
        </a:xfrm>
      </p:grpSpPr>
      <p:sp>
        <p:nvSpPr>
          <p:cNvPr id="145" name="Shape 145"/>
          <p:cNvSpPr/>
          <p:nvPr/>
        </p:nvSpPr>
        <p:spPr>
          <a:xfrm>
            <a:off y="3109525" x="3813444"/>
            <a:ext cy="882951" cx="928305"/>
          </a:xfrm>
          <a:prstGeom prst="ellipse">
            <a:avLst/>
          </a:prstGeom>
          <a:gradFill>
            <a:gsLst>
              <a:gs pos="0">
                <a:srgbClr val="B8D2F2">
                  <a:alpha val="52941"/>
                </a:srgbClr>
              </a:gs>
              <a:gs pos="92000">
                <a:srgbClr val="CEE0F6"/>
              </a:gs>
              <a:gs pos="100000">
                <a:srgbClr val="E7F1FA"/>
              </a:gs>
            </a:gsLst>
            <a:lin ang="5400000" scaled="0"/>
          </a:gra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46" name="Shape 146"/>
          <p:cNvSpPr/>
          <p:nvPr/>
        </p:nvSpPr>
        <p:spPr>
          <a:xfrm rot="-2746262">
            <a:off y="1684025" x="2645982"/>
            <a:ext cy="3250441" cx="3308465"/>
          </a:xfrm>
          <a:prstGeom prst="rect">
            <a:avLst/>
          </a:prstGeom>
          <a:noFill/>
          <a:ln w="9525" cap="flat">
            <a:solidFill>
              <a:srgbClr val="8CB3E3"/>
            </a:solidFill>
            <a:prstDash val="lgDash"/>
            <a:round/>
            <a:headEnd w="med" len="med" type="none"/>
            <a:tailEnd w="med" len="med" type="none"/>
          </a:ln>
        </p:spPr>
        <p:txBody>
          <a:bodyPr bIns="45700" rIns="91425" lIns="91425" tIns="45700" anchor="ctr" anchorCtr="0">
            <a:noAutofit/>
          </a:bodyPr>
          <a:lstStyle/>
          <a:p/>
        </p:txBody>
      </p:sp>
      <p:sp>
        <p:nvSpPr>
          <p:cNvPr id="147" name="Shape 147"/>
          <p:cNvSpPr/>
          <p:nvPr/>
        </p:nvSpPr>
        <p:spPr>
          <a:xfrm rot="2753363">
            <a:off y="961725" x="4194470"/>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48" name="Shape 148"/>
          <p:cNvSpPr/>
          <p:nvPr/>
        </p:nvSpPr>
        <p:spPr>
          <a:xfrm rot="2753363">
            <a:off y="3156850" x="6342728"/>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49" name="Shape 149"/>
          <p:cNvSpPr/>
          <p:nvPr/>
        </p:nvSpPr>
        <p:spPr>
          <a:xfrm rot="2753363">
            <a:off y="3238498" x="2028523"/>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150" name="Shape 150"/>
          <p:cNvGrpSpPr/>
          <p:nvPr/>
        </p:nvGrpSpPr>
        <p:grpSpPr>
          <a:xfrm>
            <a:off y="5326214" x="4147145"/>
            <a:ext cy="295503" cx="323253"/>
            <a:chOff y="3810000" x="663021"/>
            <a:chExt cy="2743196" cx="2485452"/>
          </a:xfrm>
        </p:grpSpPr>
        <p:sp>
          <p:nvSpPr>
            <p:cNvPr id="151" name="Shape 151"/>
            <p:cNvSpPr/>
            <p:nvPr/>
          </p:nvSpPr>
          <p:spPr>
            <a:xfrm>
              <a:off y="3810000" x="663022"/>
              <a:ext cy="1314275" cx="2485451"/>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52" name="Shape 152"/>
            <p:cNvSpPr/>
            <p:nvPr/>
          </p:nvSpPr>
          <p:spPr>
            <a:xfrm rot="10800000">
              <a:off y="5124274" x="663021"/>
              <a:ext cy="1428921" cx="2485451"/>
            </a:xfrm>
            <a:prstGeom prst="triangle">
              <a:avLst>
                <a:gd fmla="val 50000" name="adj"/>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sp>
        <p:nvSpPr>
          <p:cNvPr id="153" name="Shape 153"/>
          <p:cNvSpPr/>
          <p:nvPr/>
        </p:nvSpPr>
        <p:spPr>
          <a:xfrm>
            <a:off y="3394675" x="4059394"/>
            <a:ext cy="76199" cx="436405"/>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54" name="Shape 154"/>
          <p:cNvSpPr/>
          <p:nvPr/>
        </p:nvSpPr>
        <p:spPr>
          <a:xfrm rot="2641687">
            <a:off y="3184347" x="5982741"/>
            <a:ext cy="1621895" cx="324955"/>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55" name="Shape 155"/>
          <p:cNvCxnSpPr/>
          <p:nvPr/>
        </p:nvCxnSpPr>
        <p:spPr>
          <a:xfrm rot="10800000" flipH="1">
            <a:off y="3191173" x="299006"/>
            <a:ext cy="203501" cx="8463993"/>
          </a:xfrm>
          <a:prstGeom prst="straightConnector1">
            <a:avLst/>
          </a:prstGeom>
          <a:noFill/>
          <a:ln w="9525" cap="flat">
            <a:solidFill>
              <a:srgbClr val="8CB3E3"/>
            </a:solidFill>
            <a:prstDash val="solid"/>
            <a:round/>
            <a:headEnd w="med" len="med" type="none"/>
            <a:tailEnd w="med" len="med" type="none"/>
          </a:ln>
        </p:spPr>
      </p:cxnSp>
      <p:sp>
        <p:nvSpPr>
          <p:cNvPr id="156" name="Shape 156"/>
          <p:cNvSpPr/>
          <p:nvPr/>
        </p:nvSpPr>
        <p:spPr>
          <a:xfrm>
            <a:off y="5943600" x="159325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57" name="Shape 157"/>
          <p:cNvSpPr/>
          <p:nvPr/>
        </p:nvSpPr>
        <p:spPr>
          <a:xfrm>
            <a:off y="6019800" x="670560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58" name="Shape 158"/>
          <p:cNvCxnSpPr/>
          <p:nvPr/>
        </p:nvCxnSpPr>
        <p:spPr>
          <a:xfrm rot="10800000">
            <a:off y="1447799" x="44931"/>
            <a:ext cy="1867927" cx="1891218"/>
          </a:xfrm>
          <a:prstGeom prst="straightConnector1">
            <a:avLst/>
          </a:prstGeom>
          <a:noFill/>
          <a:ln w="28575" cap="flat">
            <a:solidFill>
              <a:srgbClr val="8CB3E3"/>
            </a:solidFill>
            <a:prstDash val="solid"/>
            <a:round/>
            <a:headEnd w="med" len="med" type="none"/>
            <a:tailEnd w="med" len="med" type="none"/>
          </a:ln>
        </p:spPr>
      </p:cxnSp>
      <p:cxnSp>
        <p:nvCxnSpPr>
          <p:cNvPr id="159" name="Shape 159"/>
          <p:cNvCxnSpPr/>
          <p:nvPr/>
        </p:nvCxnSpPr>
        <p:spPr>
          <a:xfrm rot="10800000" flipH="1">
            <a:off y="990256" x="6618653"/>
            <a:ext cy="2280894" cx="2220545"/>
          </a:xfrm>
          <a:prstGeom prst="straightConnector1">
            <a:avLst/>
          </a:prstGeom>
          <a:noFill/>
          <a:ln w="28575" cap="flat">
            <a:solidFill>
              <a:srgbClr val="8CB3E3"/>
            </a:solidFill>
            <a:prstDash val="solid"/>
            <a:round/>
            <a:headEnd w="med" len="med" type="none"/>
            <a:tailEnd w="med" len="med" type="none"/>
          </a:ln>
        </p:spPr>
      </p:cxnSp>
      <p:sp>
        <p:nvSpPr>
          <p:cNvPr id="160" name="Shape 160"/>
          <p:cNvSpPr/>
          <p:nvPr/>
        </p:nvSpPr>
        <p:spPr>
          <a:xfrm>
            <a:off y="5092201" x="3773669"/>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61" name="Shape 161"/>
          <p:cNvSpPr/>
          <p:nvPr/>
        </p:nvSpPr>
        <p:spPr>
          <a:xfrm>
            <a:off y="5092201" x="4477921"/>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62" name="Shape 162"/>
          <p:cNvSpPr/>
          <p:nvPr/>
        </p:nvSpPr>
        <p:spPr>
          <a:xfrm>
            <a:off y="5777182" x="4014464"/>
            <a:ext cy="471216" cx="571499"/>
          </a:xfrm>
          <a:custGeom>
            <a:pathLst>
              <a:path w="571500" extrusionOk="0" h="471217">
                <a:moveTo>
                  <a:pt y="27093" x="571500"/>
                </a:moveTo>
                <a:lnTo>
                  <a:pt y="471217" x="571500"/>
                </a:lnTo>
                <a:lnTo>
                  <a:pt y="471217" x="0"/>
                </a:lnTo>
                <a:cubicBezTo>
                  <a:pt y="323176" x="0"/>
                  <a:pt y="0" x="6773"/>
                  <a:pt y="0" x="6773"/>
                </a:cubicBezTo>
              </a:path>
            </a:pathLst>
          </a:cu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63" name="Shape 163"/>
          <p:cNvSpPr/>
          <p:nvPr/>
        </p:nvSpPr>
        <p:spPr>
          <a:xfrm>
            <a:off y="1237650" x="3429000"/>
            <a:ext cy="228600" cx="235550"/>
          </a:xfrm>
          <a:prstGeom prst="ellipse">
            <a:avLst/>
          </a:prstGeom>
          <a:solidFill>
            <a:srgbClr val="FFFF00"/>
          </a:solidFill>
          <a:ln w="9525" cap="flat">
            <a:solidFill>
              <a:srgbClr val="00B050"/>
            </a:solidFill>
            <a:prstDash val="solid"/>
            <a:round/>
            <a:headEnd w="med" len="med" type="none"/>
            <a:tailEnd w="med" len="med" type="none"/>
          </a:ln>
        </p:spPr>
        <p:txBody>
          <a:bodyPr bIns="45700" rIns="91425" lIns="91425" tIns="45700" anchor="ctr" anchorCtr="0">
            <a:noAutofit/>
          </a:bodyPr>
          <a:lstStyle/>
          <a:p/>
        </p:txBody>
      </p:sp>
      <p:sp>
        <p:nvSpPr>
          <p:cNvPr id="164" name="Shape 164"/>
          <p:cNvSpPr/>
          <p:nvPr/>
        </p:nvSpPr>
        <p:spPr>
          <a:xfrm>
            <a:off y="5715000" x="4211294"/>
            <a:ext cy="228600" cx="235550"/>
          </a:xfrm>
          <a:prstGeom prst="ellipse">
            <a:avLst/>
          </a:prstGeom>
          <a:solidFill>
            <a:srgbClr val="FF0000"/>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grpSp>
        <p:nvGrpSpPr>
          <p:cNvPr id="165" name="Shape 165"/>
          <p:cNvGrpSpPr/>
          <p:nvPr/>
        </p:nvGrpSpPr>
        <p:grpSpPr>
          <a:xfrm rot="5673977">
            <a:off y="5378842" x="4430675"/>
            <a:ext cy="247650" cx="457200"/>
            <a:chOff y="3057525" x="6172200"/>
            <a:chExt cy="247650" cx="457200"/>
          </a:xfrm>
        </p:grpSpPr>
        <p:sp>
          <p:nvSpPr>
            <p:cNvPr id="166" name="Shape 166"/>
            <p:cNvSpPr/>
            <p:nvPr/>
          </p:nvSpPr>
          <p:spPr>
            <a:xfrm>
              <a:off y="3100223" x="6340642"/>
              <a:ext cy="204951" cx="120315"/>
            </a:xfrm>
            <a:prstGeom prst="ellipse">
              <a:avLst/>
            </a:prstGeom>
            <a:solidFill>
              <a:schemeClr val="accent1"/>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67" name="Shape 167"/>
            <p:cNvSpPr/>
            <p:nvPr/>
          </p:nvSpPr>
          <p:spPr>
            <a:xfrm>
              <a:off y="3057525" x="6172200"/>
              <a:ext cy="162253" cx="457200"/>
            </a:xfrm>
            <a:prstGeom prst="ellipse">
              <a:avLst/>
            </a:prstGeom>
            <a:solidFill>
              <a:schemeClr val="accent1">
                <a:alpha val="40000"/>
              </a:schemeClr>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grpSp>
      <p:sp>
        <p:nvSpPr>
          <p:cNvPr id="168" name="Shape 168"/>
          <p:cNvSpPr/>
          <p:nvPr/>
        </p:nvSpPr>
        <p:spPr>
          <a:xfrm>
            <a:off y="5977467" x="4329069"/>
            <a:ext cy="228600" cx="235550"/>
          </a:xfrm>
          <a:prstGeom prst="ellipse">
            <a:avLst/>
          </a:prstGeom>
          <a:solidFill>
            <a:schemeClr val="dk2"/>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69" name="Shape 169"/>
          <p:cNvSpPr/>
          <p:nvPr/>
        </p:nvSpPr>
        <p:spPr>
          <a:xfrm>
            <a:off y="3733800" x="4240605"/>
            <a:ext cy="115485" cx="88464"/>
          </a:xfrm>
          <a:prstGeom prst="ellipse">
            <a:avLst/>
          </a:prstGeom>
          <a:noFill/>
          <a:ln w="9525" cap="flat">
            <a:solidFill>
              <a:srgbClr val="FF0000"/>
            </a:solidFill>
            <a:prstDash val="solid"/>
            <a:round/>
            <a:headEnd w="med" len="med" type="none"/>
            <a:tailEnd w="med" len="med" type="none"/>
          </a:ln>
        </p:spPr>
        <p:txBody>
          <a:bodyPr bIns="45700" rIns="91425" lIns="91425" tIns="45700" anchor="ctr" anchorCtr="0">
            <a:noAutofit/>
          </a:bodyPr>
          <a:lstStyle/>
          <a:p/>
        </p:txBody>
      </p:sp>
      <p:sp>
        <p:nvSpPr>
          <p:cNvPr id="170" name="Shape 170"/>
          <p:cNvSpPr txBox="1"/>
          <p:nvPr/>
        </p:nvSpPr>
        <p:spPr>
          <a:xfrm>
            <a:off y="381000" x="838200"/>
            <a:ext cy="369332" cx="2651367"/>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1800" lang="en-US" i="0">
                <a:solidFill>
                  <a:schemeClr val="dk1"/>
                </a:solidFill>
                <a:latin typeface="Calibri"/>
                <a:ea typeface="Calibri"/>
                <a:cs typeface="Calibri"/>
                <a:sym typeface="Calibri"/>
              </a:rPr>
              <a:t>Runner in Scoring position</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4" name="Shape 174"/>
        <p:cNvGrpSpPr/>
        <p:nvPr/>
      </p:nvGrpSpPr>
      <p:grpSpPr>
        <a:xfrm>
          <a:off y="0" x="0"/>
          <a:ext cy="0" cx="0"/>
          <a:chOff y="0" x="0"/>
          <a:chExt cy="0" cx="0"/>
        </a:xfrm>
      </p:grpSpPr>
      <p:sp>
        <p:nvSpPr>
          <p:cNvPr id="175" name="Shape 175"/>
          <p:cNvSpPr/>
          <p:nvPr/>
        </p:nvSpPr>
        <p:spPr>
          <a:xfrm>
            <a:off y="3109525" x="3813444"/>
            <a:ext cy="882951" cx="928305"/>
          </a:xfrm>
          <a:prstGeom prst="ellipse">
            <a:avLst/>
          </a:prstGeom>
          <a:gradFill>
            <a:gsLst>
              <a:gs pos="0">
                <a:srgbClr val="B8D2F2">
                  <a:alpha val="52941"/>
                </a:srgbClr>
              </a:gs>
              <a:gs pos="92000">
                <a:srgbClr val="CEE0F6"/>
              </a:gs>
              <a:gs pos="100000">
                <a:srgbClr val="E7F1FA"/>
              </a:gs>
            </a:gsLst>
            <a:lin ang="5400000" scaled="0"/>
          </a:gra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76" name="Shape 176"/>
          <p:cNvSpPr/>
          <p:nvPr/>
        </p:nvSpPr>
        <p:spPr>
          <a:xfrm rot="-2746262">
            <a:off y="1684025" x="2645982"/>
            <a:ext cy="3250441" cx="3308465"/>
          </a:xfrm>
          <a:prstGeom prst="rect">
            <a:avLst/>
          </a:prstGeom>
          <a:noFill/>
          <a:ln w="9525" cap="flat">
            <a:solidFill>
              <a:srgbClr val="8CB3E3"/>
            </a:solidFill>
            <a:prstDash val="lgDash"/>
            <a:round/>
            <a:headEnd w="med" len="med" type="none"/>
            <a:tailEnd w="med" len="med" type="none"/>
          </a:ln>
        </p:spPr>
        <p:txBody>
          <a:bodyPr bIns="45700" rIns="91425" lIns="91425" tIns="45700" anchor="ctr" anchorCtr="0">
            <a:noAutofit/>
          </a:bodyPr>
          <a:lstStyle/>
          <a:p/>
        </p:txBody>
      </p:sp>
      <p:sp>
        <p:nvSpPr>
          <p:cNvPr id="177" name="Shape 177"/>
          <p:cNvSpPr/>
          <p:nvPr/>
        </p:nvSpPr>
        <p:spPr>
          <a:xfrm rot="2753363">
            <a:off y="961725" x="4194470"/>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78" name="Shape 178"/>
          <p:cNvSpPr/>
          <p:nvPr/>
        </p:nvSpPr>
        <p:spPr>
          <a:xfrm rot="2753363">
            <a:off y="3156850" x="6342728"/>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79" name="Shape 179"/>
          <p:cNvSpPr/>
          <p:nvPr/>
        </p:nvSpPr>
        <p:spPr>
          <a:xfrm rot="2753363">
            <a:off y="3238498" x="2028523"/>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180" name="Shape 180"/>
          <p:cNvGrpSpPr/>
          <p:nvPr/>
        </p:nvGrpSpPr>
        <p:grpSpPr>
          <a:xfrm>
            <a:off y="5326214" x="4147145"/>
            <a:ext cy="295503" cx="323253"/>
            <a:chOff y="3810000" x="663021"/>
            <a:chExt cy="2743196" cx="2485452"/>
          </a:xfrm>
        </p:grpSpPr>
        <p:sp>
          <p:nvSpPr>
            <p:cNvPr id="181" name="Shape 181"/>
            <p:cNvSpPr/>
            <p:nvPr/>
          </p:nvSpPr>
          <p:spPr>
            <a:xfrm>
              <a:off y="3810000" x="663022"/>
              <a:ext cy="1314275" cx="2485451"/>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82" name="Shape 182"/>
            <p:cNvSpPr/>
            <p:nvPr/>
          </p:nvSpPr>
          <p:spPr>
            <a:xfrm rot="10800000">
              <a:off y="5124274" x="663021"/>
              <a:ext cy="1428921" cx="2485451"/>
            </a:xfrm>
            <a:prstGeom prst="triangle">
              <a:avLst>
                <a:gd fmla="val 50000" name="adj"/>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sp>
        <p:nvSpPr>
          <p:cNvPr id="183" name="Shape 183"/>
          <p:cNvSpPr/>
          <p:nvPr/>
        </p:nvSpPr>
        <p:spPr>
          <a:xfrm>
            <a:off y="3394675" x="4059394"/>
            <a:ext cy="76199" cx="436405"/>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84" name="Shape 184"/>
          <p:cNvSpPr/>
          <p:nvPr/>
        </p:nvSpPr>
        <p:spPr>
          <a:xfrm rot="2641687">
            <a:off y="3184347" x="5982741"/>
            <a:ext cy="1621895" cx="324955"/>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85" name="Shape 185"/>
          <p:cNvCxnSpPr/>
          <p:nvPr/>
        </p:nvCxnSpPr>
        <p:spPr>
          <a:xfrm rot="10800000" flipH="1">
            <a:off y="3191173" x="299006"/>
            <a:ext cy="203501" cx="8463993"/>
          </a:xfrm>
          <a:prstGeom prst="straightConnector1">
            <a:avLst/>
          </a:prstGeom>
          <a:noFill/>
          <a:ln w="9525" cap="flat">
            <a:solidFill>
              <a:srgbClr val="8CB3E3"/>
            </a:solidFill>
            <a:prstDash val="solid"/>
            <a:round/>
            <a:headEnd w="med" len="med" type="none"/>
            <a:tailEnd w="med" len="med" type="none"/>
          </a:ln>
        </p:spPr>
      </p:cxnSp>
      <p:sp>
        <p:nvSpPr>
          <p:cNvPr id="186" name="Shape 186"/>
          <p:cNvSpPr/>
          <p:nvPr/>
        </p:nvSpPr>
        <p:spPr>
          <a:xfrm>
            <a:off y="5943600" x="159325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87" name="Shape 187"/>
          <p:cNvSpPr/>
          <p:nvPr/>
        </p:nvSpPr>
        <p:spPr>
          <a:xfrm>
            <a:off y="6019800" x="670560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188" name="Shape 188"/>
          <p:cNvCxnSpPr/>
          <p:nvPr/>
        </p:nvCxnSpPr>
        <p:spPr>
          <a:xfrm rot="10800000">
            <a:off y="1447799" x="44931"/>
            <a:ext cy="1867927" cx="1891218"/>
          </a:xfrm>
          <a:prstGeom prst="straightConnector1">
            <a:avLst/>
          </a:prstGeom>
          <a:noFill/>
          <a:ln w="28575" cap="flat">
            <a:solidFill>
              <a:srgbClr val="8CB3E3"/>
            </a:solidFill>
            <a:prstDash val="solid"/>
            <a:round/>
            <a:headEnd w="med" len="med" type="none"/>
            <a:tailEnd w="med" len="med" type="none"/>
          </a:ln>
        </p:spPr>
      </p:cxnSp>
      <p:cxnSp>
        <p:nvCxnSpPr>
          <p:cNvPr id="189" name="Shape 189"/>
          <p:cNvCxnSpPr/>
          <p:nvPr/>
        </p:nvCxnSpPr>
        <p:spPr>
          <a:xfrm rot="10800000" flipH="1">
            <a:off y="990256" x="6618653"/>
            <a:ext cy="2280894" cx="2220545"/>
          </a:xfrm>
          <a:prstGeom prst="straightConnector1">
            <a:avLst/>
          </a:prstGeom>
          <a:noFill/>
          <a:ln w="28575" cap="flat">
            <a:solidFill>
              <a:srgbClr val="8CB3E3"/>
            </a:solidFill>
            <a:prstDash val="solid"/>
            <a:round/>
            <a:headEnd w="med" len="med" type="none"/>
            <a:tailEnd w="med" len="med" type="none"/>
          </a:ln>
        </p:spPr>
      </p:cxnSp>
      <p:sp>
        <p:nvSpPr>
          <p:cNvPr id="190" name="Shape 190"/>
          <p:cNvSpPr/>
          <p:nvPr/>
        </p:nvSpPr>
        <p:spPr>
          <a:xfrm>
            <a:off y="5092201" x="3773669"/>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91" name="Shape 191"/>
          <p:cNvSpPr/>
          <p:nvPr/>
        </p:nvSpPr>
        <p:spPr>
          <a:xfrm>
            <a:off y="5092201" x="4477921"/>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192" name="Shape 192"/>
          <p:cNvSpPr/>
          <p:nvPr/>
        </p:nvSpPr>
        <p:spPr>
          <a:xfrm>
            <a:off y="5777182" x="4014464"/>
            <a:ext cy="471216" cx="571499"/>
          </a:xfrm>
          <a:custGeom>
            <a:pathLst>
              <a:path w="571500" extrusionOk="0" h="471217">
                <a:moveTo>
                  <a:pt y="27093" x="571500"/>
                </a:moveTo>
                <a:lnTo>
                  <a:pt y="471217" x="571500"/>
                </a:lnTo>
                <a:lnTo>
                  <a:pt y="471217" x="0"/>
                </a:lnTo>
                <a:cubicBezTo>
                  <a:pt y="323176" x="0"/>
                  <a:pt y="0" x="6773"/>
                  <a:pt y="0" x="6773"/>
                </a:cubicBezTo>
              </a:path>
            </a:pathLst>
          </a:cu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193" name="Shape 193"/>
          <p:cNvGrpSpPr/>
          <p:nvPr/>
        </p:nvGrpSpPr>
        <p:grpSpPr>
          <a:xfrm rot="5673977">
            <a:off y="5378842" x="4430675"/>
            <a:ext cy="247650" cx="457200"/>
            <a:chOff y="3057525" x="6172200"/>
            <a:chExt cy="247650" cx="457200"/>
          </a:xfrm>
        </p:grpSpPr>
        <p:sp>
          <p:nvSpPr>
            <p:cNvPr id="194" name="Shape 194"/>
            <p:cNvSpPr/>
            <p:nvPr/>
          </p:nvSpPr>
          <p:spPr>
            <a:xfrm>
              <a:off y="3100223" x="6340642"/>
              <a:ext cy="204951" cx="120315"/>
            </a:xfrm>
            <a:prstGeom prst="ellipse">
              <a:avLst/>
            </a:prstGeom>
            <a:solidFill>
              <a:schemeClr val="accent1"/>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95" name="Shape 195"/>
            <p:cNvSpPr/>
            <p:nvPr/>
          </p:nvSpPr>
          <p:spPr>
            <a:xfrm>
              <a:off y="3057525" x="6172200"/>
              <a:ext cy="162253" cx="457200"/>
            </a:xfrm>
            <a:prstGeom prst="ellipse">
              <a:avLst/>
            </a:prstGeom>
            <a:solidFill>
              <a:schemeClr val="accent1">
                <a:alpha val="40000"/>
              </a:schemeClr>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grpSp>
      <p:sp>
        <p:nvSpPr>
          <p:cNvPr id="196" name="Shape 196"/>
          <p:cNvSpPr/>
          <p:nvPr/>
        </p:nvSpPr>
        <p:spPr>
          <a:xfrm>
            <a:off y="5994400" x="4182439"/>
            <a:ext cy="228600" cx="235550"/>
          </a:xfrm>
          <a:prstGeom prst="ellipse">
            <a:avLst/>
          </a:prstGeom>
          <a:solidFill>
            <a:schemeClr val="dk2"/>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197" name="Shape 197"/>
          <p:cNvSpPr/>
          <p:nvPr/>
        </p:nvSpPr>
        <p:spPr>
          <a:xfrm>
            <a:off y="3733800" x="4240605"/>
            <a:ext cy="115485" cx="88464"/>
          </a:xfrm>
          <a:prstGeom prst="ellipse">
            <a:avLst/>
          </a:prstGeom>
          <a:noFill/>
          <a:ln w="9525" cap="flat">
            <a:solidFill>
              <a:srgbClr val="FF0000"/>
            </a:solidFill>
            <a:prstDash val="solid"/>
            <a:round/>
            <a:headEnd w="med" len="med" type="none"/>
            <a:tailEnd w="med" len="med" type="none"/>
          </a:ln>
        </p:spPr>
        <p:txBody>
          <a:bodyPr bIns="45700" rIns="91425" lIns="91425" tIns="45700" anchor="ctr" anchorCtr="0">
            <a:noAutofit/>
          </a:bodyPr>
          <a:lstStyle/>
          <a:p/>
        </p:txBody>
      </p:sp>
      <p:sp>
        <p:nvSpPr>
          <p:cNvPr id="198" name="Shape 198"/>
          <p:cNvSpPr txBox="1"/>
          <p:nvPr/>
        </p:nvSpPr>
        <p:spPr>
          <a:xfrm>
            <a:off y="381000" x="838200"/>
            <a:ext cy="369332" cx="2279982"/>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1800" lang="en-US" i="0">
                <a:solidFill>
                  <a:schemeClr val="dk1"/>
                </a:solidFill>
                <a:latin typeface="Calibri"/>
                <a:ea typeface="Calibri"/>
                <a:cs typeface="Calibri"/>
                <a:sym typeface="Calibri"/>
              </a:rPr>
              <a:t>Fair foul third baseline</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y="0" x="0"/>
          <a:ext cy="0" cx="0"/>
          <a:chOff y="0" x="0"/>
          <a:chExt cy="0" cx="0"/>
        </a:xfrm>
      </p:grpSpPr>
      <p:sp>
        <p:nvSpPr>
          <p:cNvPr id="203" name="Shape 203"/>
          <p:cNvSpPr/>
          <p:nvPr/>
        </p:nvSpPr>
        <p:spPr>
          <a:xfrm>
            <a:off y="3109525" x="3813444"/>
            <a:ext cy="882951" cx="928305"/>
          </a:xfrm>
          <a:prstGeom prst="ellipse">
            <a:avLst/>
          </a:prstGeom>
          <a:gradFill>
            <a:gsLst>
              <a:gs pos="0">
                <a:srgbClr val="B8D2F2">
                  <a:alpha val="52941"/>
                </a:srgbClr>
              </a:gs>
              <a:gs pos="92000">
                <a:srgbClr val="CEE0F6"/>
              </a:gs>
              <a:gs pos="100000">
                <a:srgbClr val="E7F1FA"/>
              </a:gs>
            </a:gsLst>
            <a:lin ang="5400000" scaled="0"/>
          </a:gra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04" name="Shape 204"/>
          <p:cNvSpPr/>
          <p:nvPr/>
        </p:nvSpPr>
        <p:spPr>
          <a:xfrm rot="-2746262">
            <a:off y="1684025" x="2645982"/>
            <a:ext cy="3250441" cx="3308465"/>
          </a:xfrm>
          <a:prstGeom prst="rect">
            <a:avLst/>
          </a:prstGeom>
          <a:noFill/>
          <a:ln w="9525" cap="flat">
            <a:solidFill>
              <a:srgbClr val="8CB3E3"/>
            </a:solidFill>
            <a:prstDash val="lgDash"/>
            <a:round/>
            <a:headEnd w="med" len="med" type="none"/>
            <a:tailEnd w="med" len="med" type="none"/>
          </a:ln>
        </p:spPr>
        <p:txBody>
          <a:bodyPr bIns="45700" rIns="91425" lIns="91425" tIns="45700" anchor="ctr" anchorCtr="0">
            <a:noAutofit/>
          </a:bodyPr>
          <a:lstStyle/>
          <a:p/>
        </p:txBody>
      </p:sp>
      <p:sp>
        <p:nvSpPr>
          <p:cNvPr id="205" name="Shape 205"/>
          <p:cNvSpPr/>
          <p:nvPr/>
        </p:nvSpPr>
        <p:spPr>
          <a:xfrm rot="2753363">
            <a:off y="961725" x="4194470"/>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06" name="Shape 206"/>
          <p:cNvSpPr/>
          <p:nvPr/>
        </p:nvSpPr>
        <p:spPr>
          <a:xfrm rot="2753363">
            <a:off y="3156850" x="6342728"/>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07" name="Shape 207"/>
          <p:cNvSpPr/>
          <p:nvPr/>
        </p:nvSpPr>
        <p:spPr>
          <a:xfrm rot="2753363">
            <a:off y="3238498" x="2028523"/>
            <a:ext cy="228600" cx="228600"/>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208" name="Shape 208"/>
          <p:cNvGrpSpPr/>
          <p:nvPr/>
        </p:nvGrpSpPr>
        <p:grpSpPr>
          <a:xfrm>
            <a:off y="5326214" x="4147145"/>
            <a:ext cy="295503" cx="323253"/>
            <a:chOff y="3810000" x="663021"/>
            <a:chExt cy="2743196" cx="2485452"/>
          </a:xfrm>
        </p:grpSpPr>
        <p:sp>
          <p:nvSpPr>
            <p:cNvPr id="209" name="Shape 209"/>
            <p:cNvSpPr/>
            <p:nvPr/>
          </p:nvSpPr>
          <p:spPr>
            <a:xfrm>
              <a:off y="3810000" x="663022"/>
              <a:ext cy="1314275" cx="2485451"/>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10" name="Shape 210"/>
            <p:cNvSpPr/>
            <p:nvPr/>
          </p:nvSpPr>
          <p:spPr>
            <a:xfrm rot="10800000">
              <a:off y="5124274" x="663021"/>
              <a:ext cy="1428921" cx="2485451"/>
            </a:xfrm>
            <a:prstGeom prst="triangle">
              <a:avLst>
                <a:gd fmla="val 50000" name="adj"/>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sp>
        <p:nvSpPr>
          <p:cNvPr id="211" name="Shape 211"/>
          <p:cNvSpPr/>
          <p:nvPr/>
        </p:nvSpPr>
        <p:spPr>
          <a:xfrm>
            <a:off y="3394675" x="4059394"/>
            <a:ext cy="76199" cx="436405"/>
          </a:xfrm>
          <a:prstGeom prst="rect">
            <a:avLst/>
          </a:prstGeom>
          <a:solidFill>
            <a:schemeClr val="accent1"/>
          </a:solid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12" name="Shape 212"/>
          <p:cNvSpPr/>
          <p:nvPr/>
        </p:nvSpPr>
        <p:spPr>
          <a:xfrm rot="2641687">
            <a:off y="3184347" x="5982741"/>
            <a:ext cy="1621895" cx="324955"/>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213" name="Shape 213"/>
          <p:cNvCxnSpPr/>
          <p:nvPr/>
        </p:nvCxnSpPr>
        <p:spPr>
          <a:xfrm rot="10800000" flipH="1">
            <a:off y="3191173" x="299006"/>
            <a:ext cy="203501" cx="8463993"/>
          </a:xfrm>
          <a:prstGeom prst="straightConnector1">
            <a:avLst/>
          </a:prstGeom>
          <a:noFill/>
          <a:ln w="9525" cap="flat">
            <a:solidFill>
              <a:srgbClr val="8CB3E3"/>
            </a:solidFill>
            <a:prstDash val="solid"/>
            <a:round/>
            <a:headEnd w="med" len="med" type="none"/>
            <a:tailEnd w="med" len="med" type="none"/>
          </a:ln>
        </p:spPr>
      </p:cxnSp>
      <p:sp>
        <p:nvSpPr>
          <p:cNvPr id="214" name="Shape 214"/>
          <p:cNvSpPr/>
          <p:nvPr/>
        </p:nvSpPr>
        <p:spPr>
          <a:xfrm>
            <a:off y="5943600" x="159325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15" name="Shape 215"/>
          <p:cNvSpPr/>
          <p:nvPr/>
        </p:nvSpPr>
        <p:spPr>
          <a:xfrm>
            <a:off y="6019800" x="6705600"/>
            <a:ext cy="609599" cx="685799"/>
          </a:xfrm>
          <a:prstGeom prst="ellipse">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cxnSp>
        <p:nvCxnSpPr>
          <p:cNvPr id="216" name="Shape 216"/>
          <p:cNvCxnSpPr/>
          <p:nvPr/>
        </p:nvCxnSpPr>
        <p:spPr>
          <a:xfrm rot="10800000">
            <a:off y="1447799" x="44931"/>
            <a:ext cy="1867927" cx="1891218"/>
          </a:xfrm>
          <a:prstGeom prst="straightConnector1">
            <a:avLst/>
          </a:prstGeom>
          <a:noFill/>
          <a:ln w="28575" cap="flat">
            <a:solidFill>
              <a:srgbClr val="8CB3E3"/>
            </a:solidFill>
            <a:prstDash val="solid"/>
            <a:round/>
            <a:headEnd w="med" len="med" type="none"/>
            <a:tailEnd w="med" len="med" type="none"/>
          </a:ln>
        </p:spPr>
      </p:cxnSp>
      <p:cxnSp>
        <p:nvCxnSpPr>
          <p:cNvPr id="217" name="Shape 217"/>
          <p:cNvCxnSpPr/>
          <p:nvPr/>
        </p:nvCxnSpPr>
        <p:spPr>
          <a:xfrm rot="10800000" flipH="1">
            <a:off y="990256" x="6618653"/>
            <a:ext cy="2280894" cx="2220545"/>
          </a:xfrm>
          <a:prstGeom prst="straightConnector1">
            <a:avLst/>
          </a:prstGeom>
          <a:noFill/>
          <a:ln w="28575" cap="flat">
            <a:solidFill>
              <a:srgbClr val="8CB3E3"/>
            </a:solidFill>
            <a:prstDash val="solid"/>
            <a:round/>
            <a:headEnd w="med" len="med" type="none"/>
            <a:tailEnd w="med" len="med" type="none"/>
          </a:ln>
        </p:spPr>
      </p:cxnSp>
      <p:sp>
        <p:nvSpPr>
          <p:cNvPr id="218" name="Shape 218"/>
          <p:cNvSpPr/>
          <p:nvPr/>
        </p:nvSpPr>
        <p:spPr>
          <a:xfrm>
            <a:off y="5092201" x="3773669"/>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19" name="Shape 219"/>
          <p:cNvSpPr/>
          <p:nvPr/>
        </p:nvSpPr>
        <p:spPr>
          <a:xfrm>
            <a:off y="5092201" x="4477921"/>
            <a:ext cy="698996" cx="381000"/>
          </a:xfrm>
          <a:prstGeom prst="rect">
            <a:avLst/>
          </a:pr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sp>
        <p:nvSpPr>
          <p:cNvPr id="220" name="Shape 220"/>
          <p:cNvSpPr/>
          <p:nvPr/>
        </p:nvSpPr>
        <p:spPr>
          <a:xfrm>
            <a:off y="5777182" x="4014464"/>
            <a:ext cy="471216" cx="571499"/>
          </a:xfrm>
          <a:custGeom>
            <a:pathLst>
              <a:path w="571500" extrusionOk="0" h="471217">
                <a:moveTo>
                  <a:pt y="27093" x="571500"/>
                </a:moveTo>
                <a:lnTo>
                  <a:pt y="471217" x="571500"/>
                </a:lnTo>
                <a:lnTo>
                  <a:pt y="471217" x="0"/>
                </a:lnTo>
                <a:cubicBezTo>
                  <a:pt y="323176" x="0"/>
                  <a:pt y="0" x="6773"/>
                  <a:pt y="0" x="6773"/>
                </a:cubicBezTo>
              </a:path>
            </a:pathLst>
          </a:custGeom>
          <a:noFill/>
          <a:ln w="9525" cap="flat">
            <a:solidFill>
              <a:srgbClr val="8CB3E3"/>
            </a:solidFill>
            <a:prstDash val="solid"/>
            <a:round/>
            <a:headEnd w="med" len="med" type="none"/>
            <a:tailEnd w="med" len="med" type="none"/>
          </a:ln>
        </p:spPr>
        <p:txBody>
          <a:bodyPr bIns="45700" rIns="91425" lIns="91425" tIns="45700" anchor="ctr" anchorCtr="0">
            <a:noAutofit/>
          </a:bodyPr>
          <a:lstStyle/>
          <a:p/>
        </p:txBody>
      </p:sp>
      <p:grpSp>
        <p:nvGrpSpPr>
          <p:cNvPr id="221" name="Shape 221"/>
          <p:cNvGrpSpPr/>
          <p:nvPr/>
        </p:nvGrpSpPr>
        <p:grpSpPr>
          <a:xfrm rot="5673977">
            <a:off y="5378842" x="4430675"/>
            <a:ext cy="247650" cx="457200"/>
            <a:chOff y="3057525" x="6172200"/>
            <a:chExt cy="247650" cx="457200"/>
          </a:xfrm>
        </p:grpSpPr>
        <p:sp>
          <p:nvSpPr>
            <p:cNvPr id="222" name="Shape 222"/>
            <p:cNvSpPr/>
            <p:nvPr/>
          </p:nvSpPr>
          <p:spPr>
            <a:xfrm>
              <a:off y="3100223" x="6340642"/>
              <a:ext cy="204951" cx="120315"/>
            </a:xfrm>
            <a:prstGeom prst="ellipse">
              <a:avLst/>
            </a:prstGeom>
            <a:solidFill>
              <a:schemeClr val="accent1"/>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223" name="Shape 223"/>
            <p:cNvSpPr/>
            <p:nvPr/>
          </p:nvSpPr>
          <p:spPr>
            <a:xfrm>
              <a:off y="3057525" x="6172200"/>
              <a:ext cy="162253" cx="457200"/>
            </a:xfrm>
            <a:prstGeom prst="ellipse">
              <a:avLst/>
            </a:prstGeom>
            <a:solidFill>
              <a:schemeClr val="accent1">
                <a:alpha val="40000"/>
              </a:schemeClr>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grpSp>
      <p:sp>
        <p:nvSpPr>
          <p:cNvPr id="224" name="Shape 224"/>
          <p:cNvSpPr/>
          <p:nvPr/>
        </p:nvSpPr>
        <p:spPr>
          <a:xfrm>
            <a:off y="5994400" x="4182439"/>
            <a:ext cy="228600" cx="235550"/>
          </a:xfrm>
          <a:prstGeom prst="ellipse">
            <a:avLst/>
          </a:prstGeom>
          <a:solidFill>
            <a:schemeClr val="dk2"/>
          </a:solidFill>
          <a:ln w="25400" cap="flat">
            <a:solidFill>
              <a:srgbClr val="395E8A"/>
            </a:solidFill>
            <a:prstDash val="solid"/>
            <a:round/>
            <a:headEnd w="med" len="med" type="none"/>
            <a:tailEnd w="med" len="med" type="none"/>
          </a:ln>
        </p:spPr>
        <p:txBody>
          <a:bodyPr bIns="45700" rIns="91425" lIns="91425" tIns="45700" anchor="ctr" anchorCtr="0">
            <a:noAutofit/>
          </a:bodyPr>
          <a:lstStyle/>
          <a:p/>
        </p:txBody>
      </p:sp>
      <p:sp>
        <p:nvSpPr>
          <p:cNvPr id="225" name="Shape 225"/>
          <p:cNvSpPr/>
          <p:nvPr/>
        </p:nvSpPr>
        <p:spPr>
          <a:xfrm>
            <a:off y="3733800" x="4240605"/>
            <a:ext cy="115485" cx="88464"/>
          </a:xfrm>
          <a:prstGeom prst="ellipse">
            <a:avLst/>
          </a:prstGeom>
          <a:noFill/>
          <a:ln w="9525" cap="flat">
            <a:solidFill>
              <a:srgbClr val="FF0000"/>
            </a:solidFill>
            <a:prstDash val="solid"/>
            <a:round/>
            <a:headEnd w="med" len="med" type="none"/>
            <a:tailEnd w="med" len="med" type="none"/>
          </a:ln>
        </p:spPr>
        <p:txBody>
          <a:bodyPr bIns="45700" rIns="91425" lIns="91425" tIns="45700" anchor="ctr" anchorCtr="0">
            <a:noAutofit/>
          </a:bodyPr>
          <a:lstStyle/>
          <a:p/>
        </p:txBody>
      </p:sp>
      <p:sp>
        <p:nvSpPr>
          <p:cNvPr id="226" name="Shape 226"/>
          <p:cNvSpPr txBox="1"/>
          <p:nvPr/>
        </p:nvSpPr>
        <p:spPr>
          <a:xfrm>
            <a:off y="381000" x="838200"/>
            <a:ext cy="369332" cx="1761123"/>
          </a:xfrm>
          <a:prstGeom prst="rect">
            <a:avLst/>
          </a:prstGeom>
          <a:noFill/>
          <a:ln>
            <a:noFill/>
          </a:ln>
        </p:spPr>
        <p:txBody>
          <a:bodyPr bIns="45700" rIns="91425" lIns="91425" tIns="45700" anchor="t" anchorCtr="0">
            <a:noAutofit/>
          </a:bodyPr>
          <a:lstStyle/>
          <a:p>
            <a:pPr algn="l" rtl="0" lvl="0" marR="0" indent="0" marL="0">
              <a:buSzPct val="25000"/>
              <a:buNone/>
            </a:pPr>
            <a:r>
              <a:rPr strike="noStrike" u="none" b="0" cap="none" baseline="0" sz="1800" lang="en-US" i="0">
                <a:solidFill>
                  <a:schemeClr val="dk1"/>
                </a:solidFill>
                <a:latin typeface="Calibri"/>
                <a:ea typeface="Calibri"/>
                <a:cs typeface="Calibri"/>
                <a:sym typeface="Calibri"/>
              </a:rPr>
              <a:t>Tag up situations</a:t>
            </a:r>
          </a:p>
        </p:txBody>
      </p:sp>
      <p:sp>
        <p:nvSpPr>
          <p:cNvPr id="227" name="Shape 227"/>
          <p:cNvSpPr/>
          <p:nvPr/>
        </p:nvSpPr>
        <p:spPr>
          <a:xfrm>
            <a:off y="1237650" x="3429000"/>
            <a:ext cy="228600" cx="235550"/>
          </a:xfrm>
          <a:prstGeom prst="ellipse">
            <a:avLst/>
          </a:prstGeom>
          <a:solidFill>
            <a:srgbClr val="FFFF00"/>
          </a:solidFill>
          <a:ln w="9525" cap="flat">
            <a:solidFill>
              <a:srgbClr val="00B050"/>
            </a:solidFill>
            <a:prstDash val="solid"/>
            <a:round/>
            <a:headEnd w="med" len="med" type="none"/>
            <a:tailEnd w="med" len="med" type="none"/>
          </a:ln>
        </p:spPr>
        <p:txBody>
          <a:bodyPr bIns="45700" rIns="91425" lIns="91425" tIns="45700" anchor="ctr" anchorCtr="0">
            <a:noAutofit/>
          </a:bodyPr>
          <a:lstStyle/>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 name="Shape 231"/>
        <p:cNvGrpSpPr/>
        <p:nvPr/>
      </p:nvGrpSpPr>
      <p:grpSpPr>
        <a:xfrm>
          <a:off y="0" x="0"/>
          <a:ext cy="0" cx="0"/>
          <a:chOff y="0" x="0"/>
          <a:chExt cy="0" cx="0"/>
        </a:xfrm>
      </p:grpSpPr>
      <p:sp>
        <p:nvSpPr>
          <p:cNvPr id="232" name="Shape 232"/>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chemeClr val="dk1"/>
              </a:buClr>
              <a:buSzPct val="25000"/>
              <a:buFont typeface="Calibri"/>
              <a:buNone/>
            </a:pPr>
            <a:r>
              <a:rPr strike="noStrike" u="none" b="0" cap="none" baseline="0" sz="3950" lang="en-US" i="0">
                <a:solidFill>
                  <a:schemeClr val="dk1"/>
                </a:solidFill>
                <a:latin typeface="Calibri"/>
                <a:ea typeface="Calibri"/>
                <a:cs typeface="Calibri"/>
                <a:sym typeface="Calibri"/>
              </a:rPr>
              <a:t>General</a:t>
            </a:r>
          </a:p>
        </p:txBody>
      </p:sp>
      <p:sp>
        <p:nvSpPr>
          <p:cNvPr id="233" name="Shape 233"/>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be aware of baseballs remaining in your ball bag</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brush the plate off after each batter, give a chance to face the dugout and to make sure new batter is ready to step in.</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call time only when have to</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do not coach, if a question is asked, answer briefly</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know the score, not just toward end of game, but throughout.  Just asking toward the end of game gives wrong impressions</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leave field without chit-chat, roll balls toward dugout</a:t>
            </a:r>
          </a:p>
          <a:p>
            <a:pPr algn="l" rtl="0" lvl="0" marR="0" indent="-342900" marL="342900">
              <a:spcBef>
                <a:spcPts val="480"/>
              </a:spcBef>
              <a:buClr>
                <a:schemeClr val="dk1"/>
              </a:buClr>
              <a:buSzPct val="100694"/>
              <a:buFont typeface="Arial"/>
              <a:buChar char="•"/>
            </a:pPr>
            <a:r>
              <a:rPr strike="noStrike" u="none" b="0" cap="none" baseline="0" sz="2400" lang="en-US" i="0">
                <a:solidFill>
                  <a:schemeClr val="dk1"/>
                </a:solidFill>
                <a:latin typeface="Calibri"/>
                <a:ea typeface="Calibri"/>
                <a:cs typeface="Calibri"/>
                <a:sym typeface="Calibri"/>
              </a:rPr>
              <a:t>acknowledge compliments with a nod or a quick thank you, don't acknowledge criticism, just keep walking </a:t>
            </a:r>
          </a:p>
          <a:p>
            <a:r>
              <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name="Custom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