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3" r:id="rId2"/>
    <p:sldId id="270" r:id="rId3"/>
    <p:sldId id="278" r:id="rId4"/>
    <p:sldId id="259" r:id="rId5"/>
    <p:sldId id="260" r:id="rId6"/>
    <p:sldId id="277" r:id="rId7"/>
    <p:sldId id="275" r:id="rId8"/>
    <p:sldId id="276" r:id="rId9"/>
    <p:sldId id="256" r:id="rId10"/>
    <p:sldId id="261" r:id="rId11"/>
    <p:sldId id="262" r:id="rId12"/>
    <p:sldId id="269" r:id="rId13"/>
    <p:sldId id="263" r:id="rId14"/>
    <p:sldId id="281" r:id="rId15"/>
    <p:sldId id="268" r:id="rId16"/>
    <p:sldId id="267" r:id="rId17"/>
    <p:sldId id="266" r:id="rId18"/>
    <p:sldId id="264" r:id="rId19"/>
    <p:sldId id="271" r:id="rId20"/>
    <p:sldId id="272" r:id="rId21"/>
    <p:sldId id="274" r:id="rId22"/>
    <p:sldId id="265" r:id="rId23"/>
    <p:sldId id="258" r:id="rId24"/>
    <p:sldId id="279" r:id="rId25"/>
    <p:sldId id="257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32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9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0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6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1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5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5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1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2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4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D1A7C-FD4A-4D27-9528-A3739FA12455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830D7-FACF-45EE-AC28-5D26A35F3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7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frm=1&amp;source=images&amp;cd=&amp;cad=rja&amp;docid=El1zUOJMbdLvkM&amp;tbnid=i5mojtgYzO424M:&amp;ved=0CAUQjRw&amp;url=http://1stbaseball.blogspot.com/2011/06/baseball-diamond-dimensions-baseball_15.html&amp;ei=6CMRU8XiD-Wp0QGcrYCgAQ&amp;bvm=bv.62286460,d.dmQ&amp;psig=AFQjCNH9sKZp-lNag6adPIlK1JBCQhvPiQ&amp;ust=139371860351773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/url?sa=i&amp;rct=j&amp;q=&amp;esrc=s&amp;frm=1&amp;source=images&amp;cd=&amp;cad=rja&amp;docid=tv2cJaJ8nFgV_M&amp;tbnid=Kzm8z0i5kSFPbM:&amp;ved=0CAUQjRw&amp;url=http://www.dailymail.co.uk/news/article-1351612/Ambam-takes-steps-global-fame-gorilla-walks-like-man.html&amp;ei=PSMRU9esN8SrkAeA84CAAQ&amp;bvm=bv.62286460,d.eW0&amp;psig=AFQjCNHe7V3R66yLPGvOb96M2-sRnjqAlQ&amp;ust=1393718367892593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UsDPni97eALLJM&amp;tbnid=dvtVE-oi8Qg5wM:&amp;ved=0CAUQjRw&amp;url=http://www.helpful-baseball-drills.com/baseballpitchingdrills.html&amp;ei=7ikRU_X2OcSX1AG8yIHQCQ&amp;bvm=bv.62286460,d.dmQ&amp;psig=AFQjCNGnrRO8qH7rsoqbSlKmqfe0kiVmEw&amp;ust=1393720041289073" TargetMode="External"/><Relationship Id="rId2" Type="http://schemas.openxmlformats.org/officeDocument/2006/relationships/hyperlink" Target="http://www.google.com/url?sa=i&amp;rct=j&amp;q=&amp;esrc=s&amp;frm=1&amp;source=images&amp;cd=&amp;cad=rja&amp;docid=UsDPni97eALLJM&amp;tbnid=dvtVE-oi8Qg5wM:&amp;ved=0CAUQjRw&amp;url=http://www.helpful-baseball-drills.com/baseballpitchingdrills.html&amp;ei=zSkRU_aLDqSU0QHZoIDICg&amp;bvm=bv.62286460,d.dmQ&amp;psig=AFQjCNGnrRO8qH7rsoqbSlKmqfe0kiVmEw&amp;ust=139372004128907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m/url?sa=i&amp;rct=j&amp;q=&amp;esrc=s&amp;frm=1&amp;source=images&amp;cd=&amp;cad=rja&amp;docid=UsDPni97eALLJM&amp;tbnid=dvtVE-oi8Qg5wM:&amp;ved=0CAUQjRw&amp;url=http://www.helpful-baseball-drills.com/baseballpitchingdrills.html&amp;ei=HSoRU__uOaiN1AGr1oCQCg&amp;bvm=bv.62286460,d.dmQ&amp;psig=AFQjCNGnrRO8qH7rsoqbSlKmqfe0kiVmEw&amp;ust=139372004128907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March 27, 2011</a:t>
            </a:r>
            <a:br>
              <a:rPr lang="en-US" dirty="0" smtClean="0"/>
            </a:br>
            <a:r>
              <a:rPr lang="en-US" sz="1300" dirty="0" smtClean="0"/>
              <a:t>edited 3/9/14</a:t>
            </a:r>
            <a:endParaRPr lang="en-US" sz="1300" dirty="0"/>
          </a:p>
        </p:txBody>
      </p:sp>
      <p:pic>
        <p:nvPicPr>
          <p:cNvPr id="4" name="Picture 2" descr="C:\Users\Barry\AppData\Local\Microsoft\Windows\Temporary Internet Files\Content.IE5\V5SKP9I1\MC900441816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1000"/>
            <a:ext cx="5387180" cy="538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6019800"/>
            <a:ext cx="210025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Barry Fuller, interpreter CMBABU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31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5.92593E-6 C -0.01493 -0.01042 -0.03177 -0.00903 -0.04809 -0.00996 C -0.08628 -0.01505 -0.12448 -0.01366 -0.16284 -0.01227 C -0.17205 -0.01042 -0.17986 -0.00649 -0.18889 -0.00371 C -0.20278 0.00972 -0.2184 0.01967 -0.23055 0.03587 C -0.23559 0.04259 -0.23229 0.03078 -0.23889 0.0456 C -0.24288 0.05462 -0.24444 0.06435 -0.24722 0.07407 C -0.24809 0.08611 -0.24982 0.10115 -0.24531 0.11226 C -0.23941 0.12708 -0.22795 0.13518 -0.21666 0.14074 C -0.2151 0.14143 -0.21337 0.14212 -0.21198 0.14328 C -0.21059 0.14421 -0.20972 0.14606 -0.20833 0.14699 C -0.19687 0.1537 -0.18003 0.15671 -0.16753 0.15925 C -0.16267 0.16874 -0.17448 0.17939 -0.17951 0.18518 C -0.18715 0.19398 -0.19618 0.20092 -0.20364 0.20995 C -0.20642 0.21319 -0.20833 0.21782 -0.21111 0.22106 C -0.21823 0.22962 -0.22778 0.23703 -0.23698 0.24074 C -0.23837 0.24189 -0.24132 0.24699 -0.24253 0.24699 L -0.30087 0.19513 L -0.29722 0.17037 " pathEditMode="relative" ptsTypes="ffffffffffffffff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“That’s a </a:t>
            </a:r>
            <a:r>
              <a:rPr lang="en-US" b="1" dirty="0" smtClean="0">
                <a:latin typeface="Cooper Black" pitchFamily="18" charset="0"/>
              </a:rPr>
              <a:t>Balk”</a:t>
            </a:r>
            <a:endParaRPr lang="en-US" b="1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r>
              <a:rPr lang="en-US" dirty="0" smtClean="0"/>
              <a:t>A balk is an illegal act committed by the pitcher with runner(s) on base which entitles each runner to advance one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976" y="1738640"/>
            <a:ext cx="2393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a balk?</a:t>
            </a:r>
            <a:endParaRPr lang="en-US" sz="2800" dirty="0"/>
          </a:p>
        </p:txBody>
      </p:sp>
      <p:pic>
        <p:nvPicPr>
          <p:cNvPr id="5" name="Picture 2" descr="C:\Users\Barry\AppData\Local\Microsoft\Windows\Temporary Internet Files\Content.IE5\V5SKP9I1\MC900441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2800452" y="2590800"/>
            <a:ext cx="1695348" cy="8382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5410200"/>
            <a:ext cx="5514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can only have a balk if there is a least one runner 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34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3123904"/>
            <a:ext cx="6918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The position of the feet determine whether wind up or stretch </a:t>
            </a:r>
            <a:endParaRPr lang="en-US" sz="2800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47240" y="457200"/>
            <a:ext cx="6248400" cy="5486400"/>
            <a:chOff x="1347240" y="457200"/>
            <a:chExt cx="6248400" cy="5360097"/>
          </a:xfrm>
        </p:grpSpPr>
        <p:sp>
          <p:nvSpPr>
            <p:cNvPr id="4" name="TextBox 3"/>
            <p:cNvSpPr txBox="1"/>
            <p:nvPr/>
          </p:nvSpPr>
          <p:spPr>
            <a:xfrm>
              <a:off x="1347240" y="457200"/>
              <a:ext cx="6248400" cy="212365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/>
                <a:t>Based on the pitching position,  the  illegal acts to that cause a balk differ </a:t>
              </a:r>
              <a:endParaRPr lang="en-US" sz="4400" dirty="0"/>
            </a:p>
          </p:txBody>
        </p:sp>
        <p:grpSp>
          <p:nvGrpSpPr>
            <p:cNvPr id="6" name="Group 5"/>
            <p:cNvGrpSpPr/>
            <p:nvPr/>
          </p:nvGrpSpPr>
          <p:grpSpPr>
            <a:xfrm rot="1990202">
              <a:off x="2819400" y="5092324"/>
              <a:ext cx="1340629" cy="724973"/>
              <a:chOff x="832664" y="879028"/>
              <a:chExt cx="1340629" cy="724973"/>
            </a:xfrm>
          </p:grpSpPr>
          <p:sp>
            <p:nvSpPr>
              <p:cNvPr id="7" name="Trapezoid 6"/>
              <p:cNvSpPr/>
              <p:nvPr/>
            </p:nvSpPr>
            <p:spPr>
              <a:xfrm rot="18058155">
                <a:off x="1146396" y="577103"/>
                <a:ext cx="718702" cy="1335093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rapezoid 7"/>
              <p:cNvSpPr/>
              <p:nvPr/>
            </p:nvSpPr>
            <p:spPr>
              <a:xfrm rot="18058155">
                <a:off x="1104954" y="606738"/>
                <a:ext cx="683313" cy="1227894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" name="Picture 6" descr="C:\Users\Barry\AppData\Local\Microsoft\Windows\Temporary Internet Files\Content.IE5\MPG8PURR\MC900198826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51485">
              <a:off x="3324266" y="4615304"/>
              <a:ext cx="1023308" cy="1051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C:\Users\Barry\AppData\Local\Microsoft\Windows\Temporary Internet Files\Content.IE5\MPG8PURR\MC900198826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44348">
              <a:off x="2688745" y="4169884"/>
              <a:ext cx="1023308" cy="1051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907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6797" y="304800"/>
            <a:ext cx="450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Balks from the wind up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0067" y="2895600"/>
            <a:ext cx="463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Starting motion and then </a:t>
            </a:r>
            <a:r>
              <a:rPr lang="en-US" dirty="0" smtClean="0"/>
              <a:t>stopping or hesitating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80067" y="3580368"/>
            <a:ext cx="3176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Stepping off with non pivot </a:t>
            </a:r>
            <a:r>
              <a:rPr lang="en-US" dirty="0" smtClean="0"/>
              <a:t>foot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05467" y="4419600"/>
            <a:ext cx="1253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Illegal </a:t>
            </a:r>
            <a:r>
              <a:rPr lang="en-US" dirty="0"/>
              <a:t>pitch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0067" y="5257800"/>
            <a:ext cx="285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Pitching while not on rubber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0067" y="1312333"/>
            <a:ext cx="3692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 off attempt with out stepping off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0067" y="2057400"/>
            <a:ext cx="4604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Dropped ball ( and ball does not cross foul line)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371600" y="1295400"/>
            <a:ext cx="0" cy="5257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71600" y="5943600"/>
            <a:ext cx="4029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Taking hand out of glove while on rubber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57027" y="3813201"/>
            <a:ext cx="4510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The position of the feet determine whether wind up or stretch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1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H="1">
            <a:off x="1358968" y="805934"/>
            <a:ext cx="25263" cy="5867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96863" y="1490133"/>
            <a:ext cx="1497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and </a:t>
            </a:r>
            <a:r>
              <a:rPr lang="en-US" dirty="0" smtClean="0"/>
              <a:t>stop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36757" y="6217524"/>
            <a:ext cx="2952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Throwing to unoccupied </a:t>
            </a:r>
            <a:r>
              <a:rPr lang="en-US" dirty="0" smtClean="0"/>
              <a:t>base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05330" y="872529"/>
            <a:ext cx="1253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Illegal pitch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211997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on rubber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396863" y="1817132"/>
            <a:ext cx="2050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More than one stop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1503" y="2555796"/>
            <a:ext cx="13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Dropped </a:t>
            </a:r>
            <a:r>
              <a:rPr lang="en-US" dirty="0" smtClean="0"/>
              <a:t>ball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13933" y="4486765"/>
            <a:ext cx="288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dirty="0"/>
              <a:t>stepping directly to </a:t>
            </a:r>
            <a:r>
              <a:rPr lang="en-US" dirty="0" smtClean="0"/>
              <a:t>base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31503" y="4117433"/>
            <a:ext cx="624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Feinting to </a:t>
            </a:r>
            <a:r>
              <a:rPr lang="en-US" dirty="0" smtClean="0"/>
              <a:t>first, turning shoulder toward first after coming set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18979" y="2941830"/>
            <a:ext cx="3515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gaining ground, (length of foot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13933" y="3739634"/>
            <a:ext cx="2407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Taking </a:t>
            </a:r>
            <a:r>
              <a:rPr lang="en-US" dirty="0" smtClean="0"/>
              <a:t>signs </a:t>
            </a:r>
            <a:r>
              <a:rPr lang="en-US" dirty="0"/>
              <a:t>off rubber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5330" y="3310425"/>
            <a:ext cx="6100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Taking ball out of glove and not pitching or throwing or </a:t>
            </a:r>
            <a:r>
              <a:rPr lang="en-US" dirty="0" smtClean="0"/>
              <a:t>feinting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417930" y="2186464"/>
            <a:ext cx="2160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Stopping above head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96863" y="4953000"/>
            <a:ext cx="7326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Failing to pitch after non-pivot foot bases behind back edge of pitching plate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405330" y="5463064"/>
            <a:ext cx="6936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Being on or astride of within 5’ of the rubber without the ball  when live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431503" y="5848192"/>
            <a:ext cx="553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Taking hand off the ball after coming set and not pitching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4348" y="64869"/>
            <a:ext cx="42908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Balks from the stretch</a:t>
            </a:r>
          </a:p>
        </p:txBody>
      </p:sp>
    </p:spTree>
    <p:extLst>
      <p:ext uri="{BB962C8B-B14F-4D97-AF65-F5344CB8AC3E}">
        <p14:creationId xmlns:p14="http://schemas.microsoft.com/office/powerpoint/2010/main" val="18402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81000" y="2209800"/>
            <a:ext cx="1905000" cy="4648200"/>
          </a:xfrm>
          <a:prstGeom prst="line">
            <a:avLst/>
          </a:prstGeom>
          <a:ln w="4762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30480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Failing to pitch to the batter when the entire non-pivot foot passes behind the perpendicular plane of the back edge of the pitcher’s plate except when throwing or feinting to second base.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4061872">
            <a:off x="-19682" y="3979453"/>
            <a:ext cx="3523659" cy="838200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90569">
            <a:off x="201052" y="2897692"/>
            <a:ext cx="1427430" cy="146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94743">
            <a:off x="1948351" y="4002772"/>
            <a:ext cx="1427430" cy="146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3276600" y="2438400"/>
            <a:ext cx="3124200" cy="1371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20230443">
            <a:off x="3913416" y="2825669"/>
            <a:ext cx="1189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Must pitch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27663" y="4419599"/>
            <a:ext cx="3661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Pick off attempt would be a  </a:t>
            </a:r>
            <a:r>
              <a:rPr lang="en-US" sz="3600" dirty="0" smtClean="0"/>
              <a:t>Balk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170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1.gstatic.com/images?q=tbn:ANd9GcSOM59HT3tD7xrPHzAqxr_yFKuz-f2qtpivU9NoYUJ1FENw-qH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"/>
            <a:ext cx="5867400" cy="632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7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3.gstatic.com/images?q=tbn:ANd9GcR7EBVzLTSsE0POjtrE9axT1TNQt1ruosGptZGoBYyrK8PBtx1zb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81" y="661628"/>
            <a:ext cx="6976516" cy="558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858000" y="304800"/>
            <a:ext cx="0" cy="6172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28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e 5"/>
          <p:cNvSpPr/>
          <p:nvPr/>
        </p:nvSpPr>
        <p:spPr>
          <a:xfrm rot="7946630">
            <a:off x="1540858" y="3659"/>
            <a:ext cx="5675490" cy="5866324"/>
          </a:xfrm>
          <a:custGeom>
            <a:avLst/>
            <a:gdLst>
              <a:gd name="connsiteX0" fmla="*/ 5844058 w 5844058"/>
              <a:gd name="connsiteY0" fmla="*/ 3103163 h 6206325"/>
              <a:gd name="connsiteX1" fmla="*/ 2922029 w 5844058"/>
              <a:gd name="connsiteY1" fmla="*/ 6206326 h 6206325"/>
              <a:gd name="connsiteX2" fmla="*/ 0 w 5844058"/>
              <a:gd name="connsiteY2" fmla="*/ 3103163 h 6206325"/>
              <a:gd name="connsiteX3" fmla="*/ 2922029 w 5844058"/>
              <a:gd name="connsiteY3" fmla="*/ 0 h 6206325"/>
              <a:gd name="connsiteX4" fmla="*/ 2922029 w 5844058"/>
              <a:gd name="connsiteY4" fmla="*/ 3103163 h 6206325"/>
              <a:gd name="connsiteX5" fmla="*/ 5844058 w 5844058"/>
              <a:gd name="connsiteY5" fmla="*/ 3103163 h 6206325"/>
              <a:gd name="connsiteX0" fmla="*/ 5844058 w 5844058"/>
              <a:gd name="connsiteY0" fmla="*/ 3103163 h 6206326"/>
              <a:gd name="connsiteX1" fmla="*/ 2922029 w 5844058"/>
              <a:gd name="connsiteY1" fmla="*/ 6206326 h 6206326"/>
              <a:gd name="connsiteX2" fmla="*/ 0 w 5844058"/>
              <a:gd name="connsiteY2" fmla="*/ 3103163 h 6206326"/>
              <a:gd name="connsiteX3" fmla="*/ 2922029 w 5844058"/>
              <a:gd name="connsiteY3" fmla="*/ 0 h 6206326"/>
              <a:gd name="connsiteX4" fmla="*/ 3013469 w 5844058"/>
              <a:gd name="connsiteY4" fmla="*/ 3194603 h 6206326"/>
              <a:gd name="connsiteX0" fmla="*/ 5844058 w 5844058"/>
              <a:gd name="connsiteY0" fmla="*/ 3131240 h 6234403"/>
              <a:gd name="connsiteX1" fmla="*/ 2922029 w 5844058"/>
              <a:gd name="connsiteY1" fmla="*/ 6234403 h 6234403"/>
              <a:gd name="connsiteX2" fmla="*/ 0 w 5844058"/>
              <a:gd name="connsiteY2" fmla="*/ 3131240 h 6234403"/>
              <a:gd name="connsiteX3" fmla="*/ 2922029 w 5844058"/>
              <a:gd name="connsiteY3" fmla="*/ 28077 h 6234403"/>
              <a:gd name="connsiteX4" fmla="*/ 2911635 w 5844058"/>
              <a:gd name="connsiteY4" fmla="*/ 0 h 6234403"/>
              <a:gd name="connsiteX0" fmla="*/ 5844058 w 5844058"/>
              <a:gd name="connsiteY0" fmla="*/ 3103163 h 6206326"/>
              <a:gd name="connsiteX1" fmla="*/ 2922029 w 5844058"/>
              <a:gd name="connsiteY1" fmla="*/ 6206326 h 6206326"/>
              <a:gd name="connsiteX2" fmla="*/ 0 w 5844058"/>
              <a:gd name="connsiteY2" fmla="*/ 3103163 h 6206326"/>
              <a:gd name="connsiteX3" fmla="*/ 2922029 w 5844058"/>
              <a:gd name="connsiteY3" fmla="*/ 0 h 620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4058" h="6206326">
                <a:moveTo>
                  <a:pt x="5844058" y="3103163"/>
                </a:moveTo>
                <a:cubicBezTo>
                  <a:pt x="5844058" y="4816993"/>
                  <a:pt x="4535821" y="6206326"/>
                  <a:pt x="2922029" y="6206326"/>
                </a:cubicBezTo>
                <a:cubicBezTo>
                  <a:pt x="1308237" y="6206326"/>
                  <a:pt x="0" y="4816993"/>
                  <a:pt x="0" y="3103163"/>
                </a:cubicBezTo>
                <a:cubicBezTo>
                  <a:pt x="0" y="1389333"/>
                  <a:pt x="1308237" y="0"/>
                  <a:pt x="2922029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99006" y="3191173"/>
            <a:ext cx="8463994" cy="203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44932" y="1447800"/>
            <a:ext cx="1891218" cy="18679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618654" y="990257"/>
            <a:ext cx="2220546" cy="22808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57200" y="329624"/>
            <a:ext cx="6934200" cy="6299776"/>
            <a:chOff x="457200" y="329624"/>
            <a:chExt cx="6934200" cy="6299776"/>
          </a:xfrm>
        </p:grpSpPr>
        <p:sp>
          <p:nvSpPr>
            <p:cNvPr id="5" name="Oval 4"/>
            <p:cNvSpPr/>
            <p:nvPr/>
          </p:nvSpPr>
          <p:spPr>
            <a:xfrm>
              <a:off x="3813444" y="3109525"/>
              <a:ext cx="928305" cy="882951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87000"/>
                    <a:lumOff val="13000"/>
                    <a:alpha val="53000"/>
                  </a:schemeClr>
                </a:gs>
                <a:gs pos="92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 rot="18853737">
              <a:off x="2645982" y="1684026"/>
              <a:ext cx="3308465" cy="3250442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2753364">
              <a:off x="4194470" y="961725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753364">
              <a:off x="6342728" y="3156851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2753364">
              <a:off x="2028524" y="3238499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147146" y="5326215"/>
              <a:ext cx="323254" cy="295504"/>
              <a:chOff x="663021" y="3810000"/>
              <a:chExt cx="2485453" cy="274319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3022" y="3810000"/>
                <a:ext cx="2485452" cy="131427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Isosceles Triangle 12"/>
              <p:cNvSpPr/>
              <p:nvPr/>
            </p:nvSpPr>
            <p:spPr>
              <a:xfrm rot="10800000">
                <a:off x="663021" y="5124275"/>
                <a:ext cx="2485452" cy="142892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4059395" y="3394675"/>
              <a:ext cx="436405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 rot="2641688">
              <a:off x="5982741" y="3184347"/>
              <a:ext cx="324956" cy="16218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1593250" y="5943600"/>
              <a:ext cx="685800" cy="609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705600" y="6019800"/>
              <a:ext cx="685800" cy="609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4495800" y="3467471"/>
              <a:ext cx="968980" cy="101010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5"/>
            <p:cNvSpPr/>
            <p:nvPr/>
          </p:nvSpPr>
          <p:spPr>
            <a:xfrm rot="5400000">
              <a:off x="4158045" y="3377475"/>
              <a:ext cx="145885" cy="343185"/>
            </a:xfrm>
            <a:custGeom>
              <a:avLst/>
              <a:gdLst>
                <a:gd name="connsiteX0" fmla="*/ 0 w 914400"/>
                <a:gd name="connsiteY0" fmla="*/ 457200 h 914400"/>
                <a:gd name="connsiteX1" fmla="*/ 457200 w 914400"/>
                <a:gd name="connsiteY1" fmla="*/ 0 h 914400"/>
                <a:gd name="connsiteX2" fmla="*/ 914400 w 914400"/>
                <a:gd name="connsiteY2" fmla="*/ 457200 h 914400"/>
                <a:gd name="connsiteX3" fmla="*/ 457200 w 914400"/>
                <a:gd name="connsiteY3" fmla="*/ 914400 h 914400"/>
                <a:gd name="connsiteX4" fmla="*/ 0 w 914400"/>
                <a:gd name="connsiteY4" fmla="*/ 457200 h 914400"/>
                <a:gd name="connsiteX0" fmla="*/ 444 w 914844"/>
                <a:gd name="connsiteY0" fmla="*/ 457200 h 1845733"/>
                <a:gd name="connsiteX1" fmla="*/ 457644 w 914844"/>
                <a:gd name="connsiteY1" fmla="*/ 0 h 1845733"/>
                <a:gd name="connsiteX2" fmla="*/ 914844 w 914844"/>
                <a:gd name="connsiteY2" fmla="*/ 457200 h 1845733"/>
                <a:gd name="connsiteX3" fmla="*/ 398377 w 914844"/>
                <a:gd name="connsiteY3" fmla="*/ 1845733 h 1845733"/>
                <a:gd name="connsiteX4" fmla="*/ 444 w 914844"/>
                <a:gd name="connsiteY4" fmla="*/ 457200 h 1845733"/>
                <a:gd name="connsiteX0" fmla="*/ 199 w 463760"/>
                <a:gd name="connsiteY0" fmla="*/ 462087 h 1851739"/>
                <a:gd name="connsiteX1" fmla="*/ 457399 w 463760"/>
                <a:gd name="connsiteY1" fmla="*/ 4887 h 1851739"/>
                <a:gd name="connsiteX2" fmla="*/ 279599 w 463760"/>
                <a:gd name="connsiteY2" fmla="*/ 690687 h 1851739"/>
                <a:gd name="connsiteX3" fmla="*/ 398132 w 463760"/>
                <a:gd name="connsiteY3" fmla="*/ 1850620 h 1851739"/>
                <a:gd name="connsiteX4" fmla="*/ 199 w 463760"/>
                <a:gd name="connsiteY4" fmla="*/ 462087 h 1851739"/>
                <a:gd name="connsiteX0" fmla="*/ 111 w 827625"/>
                <a:gd name="connsiteY0" fmla="*/ 864957 h 1847997"/>
                <a:gd name="connsiteX1" fmla="*/ 804445 w 827625"/>
                <a:gd name="connsiteY1" fmla="*/ 1357 h 1847997"/>
                <a:gd name="connsiteX2" fmla="*/ 626645 w 827625"/>
                <a:gd name="connsiteY2" fmla="*/ 687157 h 1847997"/>
                <a:gd name="connsiteX3" fmla="*/ 745178 w 827625"/>
                <a:gd name="connsiteY3" fmla="*/ 1847090 h 1847997"/>
                <a:gd name="connsiteX4" fmla="*/ 111 w 827625"/>
                <a:gd name="connsiteY4" fmla="*/ 864957 h 1847997"/>
                <a:gd name="connsiteX0" fmla="*/ 122 w 973789"/>
                <a:gd name="connsiteY0" fmla="*/ 867825 h 1852235"/>
                <a:gd name="connsiteX1" fmla="*/ 804456 w 973789"/>
                <a:gd name="connsiteY1" fmla="*/ 4225 h 1852235"/>
                <a:gd name="connsiteX2" fmla="*/ 973789 w 973789"/>
                <a:gd name="connsiteY2" fmla="*/ 579958 h 1852235"/>
                <a:gd name="connsiteX3" fmla="*/ 745189 w 973789"/>
                <a:gd name="connsiteY3" fmla="*/ 1849958 h 1852235"/>
                <a:gd name="connsiteX4" fmla="*/ 122 w 973789"/>
                <a:gd name="connsiteY4" fmla="*/ 867825 h 1852235"/>
                <a:gd name="connsiteX0" fmla="*/ 122 w 973789"/>
                <a:gd name="connsiteY0" fmla="*/ 867825 h 1852235"/>
                <a:gd name="connsiteX1" fmla="*/ 804456 w 973789"/>
                <a:gd name="connsiteY1" fmla="*/ 4225 h 1852235"/>
                <a:gd name="connsiteX2" fmla="*/ 973789 w 973789"/>
                <a:gd name="connsiteY2" fmla="*/ 579958 h 1852235"/>
                <a:gd name="connsiteX3" fmla="*/ 745189 w 973789"/>
                <a:gd name="connsiteY3" fmla="*/ 1849958 h 1852235"/>
                <a:gd name="connsiteX4" fmla="*/ 122 w 973789"/>
                <a:gd name="connsiteY4" fmla="*/ 867825 h 1852235"/>
                <a:gd name="connsiteX0" fmla="*/ 135 w 906068"/>
                <a:gd name="connsiteY0" fmla="*/ 269095 h 1880221"/>
                <a:gd name="connsiteX1" fmla="*/ 736735 w 906068"/>
                <a:gd name="connsiteY1" fmla="*/ 32029 h 1880221"/>
                <a:gd name="connsiteX2" fmla="*/ 906068 w 906068"/>
                <a:gd name="connsiteY2" fmla="*/ 607762 h 1880221"/>
                <a:gd name="connsiteX3" fmla="*/ 677468 w 906068"/>
                <a:gd name="connsiteY3" fmla="*/ 1877762 h 1880221"/>
                <a:gd name="connsiteX4" fmla="*/ 135 w 906068"/>
                <a:gd name="connsiteY4" fmla="*/ 269095 h 1880221"/>
                <a:gd name="connsiteX0" fmla="*/ 12991 w 918924"/>
                <a:gd name="connsiteY0" fmla="*/ 261496 h 1627914"/>
                <a:gd name="connsiteX1" fmla="*/ 749591 w 918924"/>
                <a:gd name="connsiteY1" fmla="*/ 24430 h 1627914"/>
                <a:gd name="connsiteX2" fmla="*/ 918924 w 918924"/>
                <a:gd name="connsiteY2" fmla="*/ 600163 h 1627914"/>
                <a:gd name="connsiteX3" fmla="*/ 326257 w 918924"/>
                <a:gd name="connsiteY3" fmla="*/ 1624630 h 1627914"/>
                <a:gd name="connsiteX4" fmla="*/ 12991 w 918924"/>
                <a:gd name="connsiteY4" fmla="*/ 261496 h 1627914"/>
                <a:gd name="connsiteX0" fmla="*/ 11801 w 797647"/>
                <a:gd name="connsiteY0" fmla="*/ 314055 h 1764688"/>
                <a:gd name="connsiteX1" fmla="*/ 748401 w 797647"/>
                <a:gd name="connsiteY1" fmla="*/ 76989 h 1764688"/>
                <a:gd name="connsiteX2" fmla="*/ 731467 w 797647"/>
                <a:gd name="connsiteY2" fmla="*/ 1372389 h 1764688"/>
                <a:gd name="connsiteX3" fmla="*/ 325067 w 797647"/>
                <a:gd name="connsiteY3" fmla="*/ 1677189 h 1764688"/>
                <a:gd name="connsiteX4" fmla="*/ 11801 w 797647"/>
                <a:gd name="connsiteY4" fmla="*/ 314055 h 1764688"/>
                <a:gd name="connsiteX0" fmla="*/ 12262 w 828372"/>
                <a:gd name="connsiteY0" fmla="*/ 357735 h 2173400"/>
                <a:gd name="connsiteX1" fmla="*/ 748862 w 828372"/>
                <a:gd name="connsiteY1" fmla="*/ 120669 h 2173400"/>
                <a:gd name="connsiteX2" fmla="*/ 808128 w 828372"/>
                <a:gd name="connsiteY2" fmla="*/ 2008736 h 2173400"/>
                <a:gd name="connsiteX3" fmla="*/ 325528 w 828372"/>
                <a:gd name="connsiteY3" fmla="*/ 1720869 h 2173400"/>
                <a:gd name="connsiteX4" fmla="*/ 12262 w 828372"/>
                <a:gd name="connsiteY4" fmla="*/ 357735 h 2173400"/>
                <a:gd name="connsiteX0" fmla="*/ 4655 w 820765"/>
                <a:gd name="connsiteY0" fmla="*/ 335412 h 2066602"/>
                <a:gd name="connsiteX1" fmla="*/ 741255 w 820765"/>
                <a:gd name="connsiteY1" fmla="*/ 98346 h 2066602"/>
                <a:gd name="connsiteX2" fmla="*/ 800521 w 820765"/>
                <a:gd name="connsiteY2" fmla="*/ 1986413 h 2066602"/>
                <a:gd name="connsiteX3" fmla="*/ 444921 w 820765"/>
                <a:gd name="connsiteY3" fmla="*/ 919613 h 2066602"/>
                <a:gd name="connsiteX4" fmla="*/ 4655 w 820765"/>
                <a:gd name="connsiteY4" fmla="*/ 335412 h 2066602"/>
                <a:gd name="connsiteX0" fmla="*/ 6206 w 696266"/>
                <a:gd name="connsiteY0" fmla="*/ 180250 h 2142029"/>
                <a:gd name="connsiteX1" fmla="*/ 624273 w 696266"/>
                <a:gd name="connsiteY1" fmla="*/ 171784 h 2142029"/>
                <a:gd name="connsiteX2" fmla="*/ 683539 w 696266"/>
                <a:gd name="connsiteY2" fmla="*/ 2059851 h 2142029"/>
                <a:gd name="connsiteX3" fmla="*/ 327939 w 696266"/>
                <a:gd name="connsiteY3" fmla="*/ 993051 h 2142029"/>
                <a:gd name="connsiteX4" fmla="*/ 6206 w 696266"/>
                <a:gd name="connsiteY4" fmla="*/ 180250 h 2142029"/>
                <a:gd name="connsiteX0" fmla="*/ 9003 w 699063"/>
                <a:gd name="connsiteY0" fmla="*/ 188265 h 2160214"/>
                <a:gd name="connsiteX1" fmla="*/ 627070 w 699063"/>
                <a:gd name="connsiteY1" fmla="*/ 179799 h 2160214"/>
                <a:gd name="connsiteX2" fmla="*/ 686336 w 699063"/>
                <a:gd name="connsiteY2" fmla="*/ 2067866 h 2160214"/>
                <a:gd name="connsiteX3" fmla="*/ 288403 w 699063"/>
                <a:gd name="connsiteY3" fmla="*/ 1161932 h 2160214"/>
                <a:gd name="connsiteX4" fmla="*/ 9003 w 699063"/>
                <a:gd name="connsiteY4" fmla="*/ 188265 h 2160214"/>
                <a:gd name="connsiteX0" fmla="*/ 50110 w 740170"/>
                <a:gd name="connsiteY0" fmla="*/ 185825 h 2154479"/>
                <a:gd name="connsiteX1" fmla="*/ 668177 w 740170"/>
                <a:gd name="connsiteY1" fmla="*/ 177359 h 2154479"/>
                <a:gd name="connsiteX2" fmla="*/ 727443 w 740170"/>
                <a:gd name="connsiteY2" fmla="*/ 2065426 h 2154479"/>
                <a:gd name="connsiteX3" fmla="*/ 114076 w 740170"/>
                <a:gd name="connsiteY3" fmla="*/ 1111322 h 2154479"/>
                <a:gd name="connsiteX4" fmla="*/ 50110 w 740170"/>
                <a:gd name="connsiteY4" fmla="*/ 185825 h 2154479"/>
                <a:gd name="connsiteX0" fmla="*/ 50110 w 739854"/>
                <a:gd name="connsiteY0" fmla="*/ 178169 h 2180013"/>
                <a:gd name="connsiteX1" fmla="*/ 668177 w 739854"/>
                <a:gd name="connsiteY1" fmla="*/ 169703 h 2180013"/>
                <a:gd name="connsiteX2" fmla="*/ 261204 w 739854"/>
                <a:gd name="connsiteY2" fmla="*/ 1949727 h 2180013"/>
                <a:gd name="connsiteX3" fmla="*/ 727443 w 739854"/>
                <a:gd name="connsiteY3" fmla="*/ 2057770 h 2180013"/>
                <a:gd name="connsiteX4" fmla="*/ 114076 w 739854"/>
                <a:gd name="connsiteY4" fmla="*/ 1103666 h 2180013"/>
                <a:gd name="connsiteX5" fmla="*/ 50110 w 739854"/>
                <a:gd name="connsiteY5" fmla="*/ 178169 h 2180013"/>
                <a:gd name="connsiteX0" fmla="*/ 50110 w 762265"/>
                <a:gd name="connsiteY0" fmla="*/ 166563 h 2135217"/>
                <a:gd name="connsiteX1" fmla="*/ 668177 w 762265"/>
                <a:gd name="connsiteY1" fmla="*/ 158097 h 2135217"/>
                <a:gd name="connsiteX2" fmla="*/ 666392 w 762265"/>
                <a:gd name="connsiteY2" fmla="*/ 1773177 h 2135217"/>
                <a:gd name="connsiteX3" fmla="*/ 727443 w 762265"/>
                <a:gd name="connsiteY3" fmla="*/ 2046164 h 2135217"/>
                <a:gd name="connsiteX4" fmla="*/ 114076 w 762265"/>
                <a:gd name="connsiteY4" fmla="*/ 1092060 h 2135217"/>
                <a:gd name="connsiteX5" fmla="*/ 50110 w 762265"/>
                <a:gd name="connsiteY5" fmla="*/ 166563 h 2135217"/>
                <a:gd name="connsiteX0" fmla="*/ 43471 w 704649"/>
                <a:gd name="connsiteY0" fmla="*/ 166563 h 2246329"/>
                <a:gd name="connsiteX1" fmla="*/ 661538 w 704649"/>
                <a:gd name="connsiteY1" fmla="*/ 158097 h 2246329"/>
                <a:gd name="connsiteX2" fmla="*/ 659753 w 704649"/>
                <a:gd name="connsiteY2" fmla="*/ 1773177 h 2246329"/>
                <a:gd name="connsiteX3" fmla="*/ 556739 w 704649"/>
                <a:gd name="connsiteY3" fmla="*/ 2163355 h 2246329"/>
                <a:gd name="connsiteX4" fmla="*/ 107437 w 704649"/>
                <a:gd name="connsiteY4" fmla="*/ 1092060 h 2246329"/>
                <a:gd name="connsiteX5" fmla="*/ 43471 w 704649"/>
                <a:gd name="connsiteY5" fmla="*/ 166563 h 2246329"/>
                <a:gd name="connsiteX0" fmla="*/ 40591 w 701769"/>
                <a:gd name="connsiteY0" fmla="*/ 166563 h 2310233"/>
                <a:gd name="connsiteX1" fmla="*/ 658658 w 701769"/>
                <a:gd name="connsiteY1" fmla="*/ 158097 h 2310233"/>
                <a:gd name="connsiteX2" fmla="*/ 656873 w 701769"/>
                <a:gd name="connsiteY2" fmla="*/ 1773177 h 2310233"/>
                <a:gd name="connsiteX3" fmla="*/ 472654 w 701769"/>
                <a:gd name="connsiteY3" fmla="*/ 2230379 h 2310233"/>
                <a:gd name="connsiteX4" fmla="*/ 104557 w 701769"/>
                <a:gd name="connsiteY4" fmla="*/ 1092060 h 2310233"/>
                <a:gd name="connsiteX5" fmla="*/ 40591 w 701769"/>
                <a:gd name="connsiteY5" fmla="*/ 166563 h 2310233"/>
                <a:gd name="connsiteX0" fmla="*/ 37666 w 698844"/>
                <a:gd name="connsiteY0" fmla="*/ 166563 h 2448726"/>
                <a:gd name="connsiteX1" fmla="*/ 655733 w 698844"/>
                <a:gd name="connsiteY1" fmla="*/ 158097 h 2448726"/>
                <a:gd name="connsiteX2" fmla="*/ 653948 w 698844"/>
                <a:gd name="connsiteY2" fmla="*/ 1773177 h 2448726"/>
                <a:gd name="connsiteX3" fmla="*/ 378578 w 698844"/>
                <a:gd name="connsiteY3" fmla="*/ 2374865 h 2448726"/>
                <a:gd name="connsiteX4" fmla="*/ 101632 w 698844"/>
                <a:gd name="connsiteY4" fmla="*/ 1092060 h 2448726"/>
                <a:gd name="connsiteX5" fmla="*/ 37666 w 698844"/>
                <a:gd name="connsiteY5" fmla="*/ 166563 h 2448726"/>
                <a:gd name="connsiteX0" fmla="*/ 124760 w 785938"/>
                <a:gd name="connsiteY0" fmla="*/ 166563 h 2558186"/>
                <a:gd name="connsiteX1" fmla="*/ 742827 w 785938"/>
                <a:gd name="connsiteY1" fmla="*/ 158097 h 2558186"/>
                <a:gd name="connsiteX2" fmla="*/ 741042 w 785938"/>
                <a:gd name="connsiteY2" fmla="*/ 1773177 h 2558186"/>
                <a:gd name="connsiteX3" fmla="*/ 248577 w 785938"/>
                <a:gd name="connsiteY3" fmla="*/ 2488442 h 2558186"/>
                <a:gd name="connsiteX4" fmla="*/ 188726 w 785938"/>
                <a:gd name="connsiteY4" fmla="*/ 1092060 h 2558186"/>
                <a:gd name="connsiteX5" fmla="*/ 124760 w 785938"/>
                <a:gd name="connsiteY5" fmla="*/ 166563 h 2558186"/>
                <a:gd name="connsiteX0" fmla="*/ 124760 w 749266"/>
                <a:gd name="connsiteY0" fmla="*/ 135034 h 2526657"/>
                <a:gd name="connsiteX1" fmla="*/ 742827 w 749266"/>
                <a:gd name="connsiteY1" fmla="*/ 126568 h 2526657"/>
                <a:gd name="connsiteX2" fmla="*/ 467623 w 749266"/>
                <a:gd name="connsiteY2" fmla="*/ 1282083 h 2526657"/>
                <a:gd name="connsiteX3" fmla="*/ 248577 w 749266"/>
                <a:gd name="connsiteY3" fmla="*/ 2456913 h 2526657"/>
                <a:gd name="connsiteX4" fmla="*/ 188726 w 749266"/>
                <a:gd name="connsiteY4" fmla="*/ 1060531 h 2526657"/>
                <a:gd name="connsiteX5" fmla="*/ 124760 w 749266"/>
                <a:gd name="connsiteY5" fmla="*/ 135034 h 2526657"/>
                <a:gd name="connsiteX0" fmla="*/ 138597 w 763103"/>
                <a:gd name="connsiteY0" fmla="*/ 135034 h 2693011"/>
                <a:gd name="connsiteX1" fmla="*/ 756664 w 763103"/>
                <a:gd name="connsiteY1" fmla="*/ 126568 h 2693011"/>
                <a:gd name="connsiteX2" fmla="*/ 481460 w 763103"/>
                <a:gd name="connsiteY2" fmla="*/ 1282083 h 2693011"/>
                <a:gd name="connsiteX3" fmla="*/ 244178 w 763103"/>
                <a:gd name="connsiteY3" fmla="*/ 2628693 h 2693011"/>
                <a:gd name="connsiteX4" fmla="*/ 202563 w 763103"/>
                <a:gd name="connsiteY4" fmla="*/ 1060531 h 2693011"/>
                <a:gd name="connsiteX5" fmla="*/ 138597 w 763103"/>
                <a:gd name="connsiteY5" fmla="*/ 135034 h 2693011"/>
                <a:gd name="connsiteX0" fmla="*/ 75953 w 700459"/>
                <a:gd name="connsiteY0" fmla="*/ 135034 h 2834332"/>
                <a:gd name="connsiteX1" fmla="*/ 694020 w 700459"/>
                <a:gd name="connsiteY1" fmla="*/ 126568 h 2834332"/>
                <a:gd name="connsiteX2" fmla="*/ 418816 w 700459"/>
                <a:gd name="connsiteY2" fmla="*/ 1282083 h 2834332"/>
                <a:gd name="connsiteX3" fmla="*/ 266046 w 700459"/>
                <a:gd name="connsiteY3" fmla="*/ 2773987 h 2834332"/>
                <a:gd name="connsiteX4" fmla="*/ 139919 w 700459"/>
                <a:gd name="connsiteY4" fmla="*/ 1060531 h 2834332"/>
                <a:gd name="connsiteX5" fmla="*/ 75953 w 700459"/>
                <a:gd name="connsiteY5" fmla="*/ 135034 h 2834332"/>
                <a:gd name="connsiteX0" fmla="*/ 117523 w 742029"/>
                <a:gd name="connsiteY0" fmla="*/ 118038 h 2809065"/>
                <a:gd name="connsiteX1" fmla="*/ 735590 w 742029"/>
                <a:gd name="connsiteY1" fmla="*/ 109572 h 2809065"/>
                <a:gd name="connsiteX2" fmla="*/ 460386 w 742029"/>
                <a:gd name="connsiteY2" fmla="*/ 1265087 h 2809065"/>
                <a:gd name="connsiteX3" fmla="*/ 307616 w 742029"/>
                <a:gd name="connsiteY3" fmla="*/ 2756991 h 2809065"/>
                <a:gd name="connsiteX4" fmla="*/ 71712 w 742029"/>
                <a:gd name="connsiteY4" fmla="*/ 730472 h 2809065"/>
                <a:gd name="connsiteX5" fmla="*/ 117523 w 742029"/>
                <a:gd name="connsiteY5" fmla="*/ 118038 h 2809065"/>
                <a:gd name="connsiteX0" fmla="*/ 117523 w 753177"/>
                <a:gd name="connsiteY0" fmla="*/ 94049 h 2785076"/>
                <a:gd name="connsiteX1" fmla="*/ 735590 w 753177"/>
                <a:gd name="connsiteY1" fmla="*/ 85583 h 2785076"/>
                <a:gd name="connsiteX2" fmla="*/ 602088 w 753177"/>
                <a:gd name="connsiteY2" fmla="*/ 896336 h 2785076"/>
                <a:gd name="connsiteX3" fmla="*/ 307616 w 753177"/>
                <a:gd name="connsiteY3" fmla="*/ 2733002 h 2785076"/>
                <a:gd name="connsiteX4" fmla="*/ 71712 w 753177"/>
                <a:gd name="connsiteY4" fmla="*/ 706483 h 2785076"/>
                <a:gd name="connsiteX5" fmla="*/ 117523 w 753177"/>
                <a:gd name="connsiteY5" fmla="*/ 94049 h 2785076"/>
                <a:gd name="connsiteX0" fmla="*/ 117523 w 742942"/>
                <a:gd name="connsiteY0" fmla="*/ 130645 h 2821672"/>
                <a:gd name="connsiteX1" fmla="*/ 735590 w 742942"/>
                <a:gd name="connsiteY1" fmla="*/ 122179 h 2821672"/>
                <a:gd name="connsiteX2" fmla="*/ 477779 w 742942"/>
                <a:gd name="connsiteY2" fmla="*/ 1454694 h 2821672"/>
                <a:gd name="connsiteX3" fmla="*/ 307616 w 742942"/>
                <a:gd name="connsiteY3" fmla="*/ 2769598 h 2821672"/>
                <a:gd name="connsiteX4" fmla="*/ 71712 w 742942"/>
                <a:gd name="connsiteY4" fmla="*/ 743079 h 2821672"/>
                <a:gd name="connsiteX5" fmla="*/ 117523 w 742942"/>
                <a:gd name="connsiteY5" fmla="*/ 130645 h 2821672"/>
                <a:gd name="connsiteX0" fmla="*/ 259014 w 884433"/>
                <a:gd name="connsiteY0" fmla="*/ 130645 h 2814973"/>
                <a:gd name="connsiteX1" fmla="*/ 877081 w 884433"/>
                <a:gd name="connsiteY1" fmla="*/ 122179 h 2814973"/>
                <a:gd name="connsiteX2" fmla="*/ 619270 w 884433"/>
                <a:gd name="connsiteY2" fmla="*/ 1454694 h 2814973"/>
                <a:gd name="connsiteX3" fmla="*/ 246516 w 884433"/>
                <a:gd name="connsiteY3" fmla="*/ 2762768 h 2814973"/>
                <a:gd name="connsiteX4" fmla="*/ 213203 w 884433"/>
                <a:gd name="connsiteY4" fmla="*/ 743079 h 2814973"/>
                <a:gd name="connsiteX5" fmla="*/ 259014 w 884433"/>
                <a:gd name="connsiteY5" fmla="*/ 130645 h 2814973"/>
                <a:gd name="connsiteX0" fmla="*/ 446050 w 1071469"/>
                <a:gd name="connsiteY0" fmla="*/ 130645 h 2861036"/>
                <a:gd name="connsiteX1" fmla="*/ 1064117 w 1071469"/>
                <a:gd name="connsiteY1" fmla="*/ 122179 h 2861036"/>
                <a:gd name="connsiteX2" fmla="*/ 806306 w 1071469"/>
                <a:gd name="connsiteY2" fmla="*/ 1454694 h 2861036"/>
                <a:gd name="connsiteX3" fmla="*/ 201129 w 1071469"/>
                <a:gd name="connsiteY3" fmla="*/ 2809719 h 2861036"/>
                <a:gd name="connsiteX4" fmla="*/ 400239 w 1071469"/>
                <a:gd name="connsiteY4" fmla="*/ 743079 h 2861036"/>
                <a:gd name="connsiteX5" fmla="*/ 446050 w 1071469"/>
                <a:gd name="connsiteY5" fmla="*/ 130645 h 2861036"/>
                <a:gd name="connsiteX0" fmla="*/ 93579 w 718998"/>
                <a:gd name="connsiteY0" fmla="*/ 130645 h 2449660"/>
                <a:gd name="connsiteX1" fmla="*/ 711646 w 718998"/>
                <a:gd name="connsiteY1" fmla="*/ 122179 h 2449660"/>
                <a:gd name="connsiteX2" fmla="*/ 453835 w 718998"/>
                <a:gd name="connsiteY2" fmla="*/ 1454694 h 2449660"/>
                <a:gd name="connsiteX3" fmla="*/ 535992 w 718998"/>
                <a:gd name="connsiteY3" fmla="*/ 2389119 h 2449660"/>
                <a:gd name="connsiteX4" fmla="*/ 47768 w 718998"/>
                <a:gd name="connsiteY4" fmla="*/ 743079 h 2449660"/>
                <a:gd name="connsiteX5" fmla="*/ 93579 w 718998"/>
                <a:gd name="connsiteY5" fmla="*/ 130645 h 2449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998" h="2449660">
                  <a:moveTo>
                    <a:pt x="93579" y="130645"/>
                  </a:moveTo>
                  <a:cubicBezTo>
                    <a:pt x="204225" y="27162"/>
                    <a:pt x="651603" y="-98496"/>
                    <a:pt x="711646" y="122179"/>
                  </a:cubicBezTo>
                  <a:cubicBezTo>
                    <a:pt x="771689" y="342854"/>
                    <a:pt x="443957" y="1140016"/>
                    <a:pt x="453835" y="1454694"/>
                  </a:cubicBezTo>
                  <a:cubicBezTo>
                    <a:pt x="463713" y="1769372"/>
                    <a:pt x="637848" y="2542841"/>
                    <a:pt x="535992" y="2389119"/>
                  </a:cubicBezTo>
                  <a:cubicBezTo>
                    <a:pt x="2592" y="2785557"/>
                    <a:pt x="121504" y="1119491"/>
                    <a:pt x="47768" y="743079"/>
                  </a:cubicBezTo>
                  <a:cubicBezTo>
                    <a:pt x="-25967" y="366667"/>
                    <a:pt x="-17067" y="234128"/>
                    <a:pt x="93579" y="130645"/>
                  </a:cubicBezTo>
                  <a:close/>
                </a:path>
              </a:pathLst>
            </a:cu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 w="19050"/>
            <a:effectLst>
              <a:reflection endPos="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5"/>
            <p:cNvSpPr/>
            <p:nvPr/>
          </p:nvSpPr>
          <p:spPr>
            <a:xfrm rot="7356317">
              <a:off x="4878793" y="3559662"/>
              <a:ext cx="147209" cy="311329"/>
            </a:xfrm>
            <a:custGeom>
              <a:avLst/>
              <a:gdLst>
                <a:gd name="connsiteX0" fmla="*/ 0 w 914400"/>
                <a:gd name="connsiteY0" fmla="*/ 457200 h 914400"/>
                <a:gd name="connsiteX1" fmla="*/ 457200 w 914400"/>
                <a:gd name="connsiteY1" fmla="*/ 0 h 914400"/>
                <a:gd name="connsiteX2" fmla="*/ 914400 w 914400"/>
                <a:gd name="connsiteY2" fmla="*/ 457200 h 914400"/>
                <a:gd name="connsiteX3" fmla="*/ 457200 w 914400"/>
                <a:gd name="connsiteY3" fmla="*/ 914400 h 914400"/>
                <a:gd name="connsiteX4" fmla="*/ 0 w 914400"/>
                <a:gd name="connsiteY4" fmla="*/ 457200 h 914400"/>
                <a:gd name="connsiteX0" fmla="*/ 444 w 914844"/>
                <a:gd name="connsiteY0" fmla="*/ 457200 h 1845733"/>
                <a:gd name="connsiteX1" fmla="*/ 457644 w 914844"/>
                <a:gd name="connsiteY1" fmla="*/ 0 h 1845733"/>
                <a:gd name="connsiteX2" fmla="*/ 914844 w 914844"/>
                <a:gd name="connsiteY2" fmla="*/ 457200 h 1845733"/>
                <a:gd name="connsiteX3" fmla="*/ 398377 w 914844"/>
                <a:gd name="connsiteY3" fmla="*/ 1845733 h 1845733"/>
                <a:gd name="connsiteX4" fmla="*/ 444 w 914844"/>
                <a:gd name="connsiteY4" fmla="*/ 457200 h 1845733"/>
                <a:gd name="connsiteX0" fmla="*/ 199 w 463760"/>
                <a:gd name="connsiteY0" fmla="*/ 462087 h 1851739"/>
                <a:gd name="connsiteX1" fmla="*/ 457399 w 463760"/>
                <a:gd name="connsiteY1" fmla="*/ 4887 h 1851739"/>
                <a:gd name="connsiteX2" fmla="*/ 279599 w 463760"/>
                <a:gd name="connsiteY2" fmla="*/ 690687 h 1851739"/>
                <a:gd name="connsiteX3" fmla="*/ 398132 w 463760"/>
                <a:gd name="connsiteY3" fmla="*/ 1850620 h 1851739"/>
                <a:gd name="connsiteX4" fmla="*/ 199 w 463760"/>
                <a:gd name="connsiteY4" fmla="*/ 462087 h 1851739"/>
                <a:gd name="connsiteX0" fmla="*/ 111 w 827625"/>
                <a:gd name="connsiteY0" fmla="*/ 864957 h 1847997"/>
                <a:gd name="connsiteX1" fmla="*/ 804445 w 827625"/>
                <a:gd name="connsiteY1" fmla="*/ 1357 h 1847997"/>
                <a:gd name="connsiteX2" fmla="*/ 626645 w 827625"/>
                <a:gd name="connsiteY2" fmla="*/ 687157 h 1847997"/>
                <a:gd name="connsiteX3" fmla="*/ 745178 w 827625"/>
                <a:gd name="connsiteY3" fmla="*/ 1847090 h 1847997"/>
                <a:gd name="connsiteX4" fmla="*/ 111 w 827625"/>
                <a:gd name="connsiteY4" fmla="*/ 864957 h 1847997"/>
                <a:gd name="connsiteX0" fmla="*/ 122 w 973789"/>
                <a:gd name="connsiteY0" fmla="*/ 867825 h 1852235"/>
                <a:gd name="connsiteX1" fmla="*/ 804456 w 973789"/>
                <a:gd name="connsiteY1" fmla="*/ 4225 h 1852235"/>
                <a:gd name="connsiteX2" fmla="*/ 973789 w 973789"/>
                <a:gd name="connsiteY2" fmla="*/ 579958 h 1852235"/>
                <a:gd name="connsiteX3" fmla="*/ 745189 w 973789"/>
                <a:gd name="connsiteY3" fmla="*/ 1849958 h 1852235"/>
                <a:gd name="connsiteX4" fmla="*/ 122 w 973789"/>
                <a:gd name="connsiteY4" fmla="*/ 867825 h 1852235"/>
                <a:gd name="connsiteX0" fmla="*/ 122 w 973789"/>
                <a:gd name="connsiteY0" fmla="*/ 867825 h 1852235"/>
                <a:gd name="connsiteX1" fmla="*/ 804456 w 973789"/>
                <a:gd name="connsiteY1" fmla="*/ 4225 h 1852235"/>
                <a:gd name="connsiteX2" fmla="*/ 973789 w 973789"/>
                <a:gd name="connsiteY2" fmla="*/ 579958 h 1852235"/>
                <a:gd name="connsiteX3" fmla="*/ 745189 w 973789"/>
                <a:gd name="connsiteY3" fmla="*/ 1849958 h 1852235"/>
                <a:gd name="connsiteX4" fmla="*/ 122 w 973789"/>
                <a:gd name="connsiteY4" fmla="*/ 867825 h 1852235"/>
                <a:gd name="connsiteX0" fmla="*/ 135 w 906068"/>
                <a:gd name="connsiteY0" fmla="*/ 269095 h 1880221"/>
                <a:gd name="connsiteX1" fmla="*/ 736735 w 906068"/>
                <a:gd name="connsiteY1" fmla="*/ 32029 h 1880221"/>
                <a:gd name="connsiteX2" fmla="*/ 906068 w 906068"/>
                <a:gd name="connsiteY2" fmla="*/ 607762 h 1880221"/>
                <a:gd name="connsiteX3" fmla="*/ 677468 w 906068"/>
                <a:gd name="connsiteY3" fmla="*/ 1877762 h 1880221"/>
                <a:gd name="connsiteX4" fmla="*/ 135 w 906068"/>
                <a:gd name="connsiteY4" fmla="*/ 269095 h 1880221"/>
                <a:gd name="connsiteX0" fmla="*/ 12991 w 918924"/>
                <a:gd name="connsiteY0" fmla="*/ 261496 h 1627914"/>
                <a:gd name="connsiteX1" fmla="*/ 749591 w 918924"/>
                <a:gd name="connsiteY1" fmla="*/ 24430 h 1627914"/>
                <a:gd name="connsiteX2" fmla="*/ 918924 w 918924"/>
                <a:gd name="connsiteY2" fmla="*/ 600163 h 1627914"/>
                <a:gd name="connsiteX3" fmla="*/ 326257 w 918924"/>
                <a:gd name="connsiteY3" fmla="*/ 1624630 h 1627914"/>
                <a:gd name="connsiteX4" fmla="*/ 12991 w 918924"/>
                <a:gd name="connsiteY4" fmla="*/ 261496 h 1627914"/>
                <a:gd name="connsiteX0" fmla="*/ 11801 w 797647"/>
                <a:gd name="connsiteY0" fmla="*/ 314055 h 1764688"/>
                <a:gd name="connsiteX1" fmla="*/ 748401 w 797647"/>
                <a:gd name="connsiteY1" fmla="*/ 76989 h 1764688"/>
                <a:gd name="connsiteX2" fmla="*/ 731467 w 797647"/>
                <a:gd name="connsiteY2" fmla="*/ 1372389 h 1764688"/>
                <a:gd name="connsiteX3" fmla="*/ 325067 w 797647"/>
                <a:gd name="connsiteY3" fmla="*/ 1677189 h 1764688"/>
                <a:gd name="connsiteX4" fmla="*/ 11801 w 797647"/>
                <a:gd name="connsiteY4" fmla="*/ 314055 h 1764688"/>
                <a:gd name="connsiteX0" fmla="*/ 12262 w 828372"/>
                <a:gd name="connsiteY0" fmla="*/ 357735 h 2173400"/>
                <a:gd name="connsiteX1" fmla="*/ 748862 w 828372"/>
                <a:gd name="connsiteY1" fmla="*/ 120669 h 2173400"/>
                <a:gd name="connsiteX2" fmla="*/ 808128 w 828372"/>
                <a:gd name="connsiteY2" fmla="*/ 2008736 h 2173400"/>
                <a:gd name="connsiteX3" fmla="*/ 325528 w 828372"/>
                <a:gd name="connsiteY3" fmla="*/ 1720869 h 2173400"/>
                <a:gd name="connsiteX4" fmla="*/ 12262 w 828372"/>
                <a:gd name="connsiteY4" fmla="*/ 357735 h 2173400"/>
                <a:gd name="connsiteX0" fmla="*/ 4655 w 820765"/>
                <a:gd name="connsiteY0" fmla="*/ 335412 h 2066602"/>
                <a:gd name="connsiteX1" fmla="*/ 741255 w 820765"/>
                <a:gd name="connsiteY1" fmla="*/ 98346 h 2066602"/>
                <a:gd name="connsiteX2" fmla="*/ 800521 w 820765"/>
                <a:gd name="connsiteY2" fmla="*/ 1986413 h 2066602"/>
                <a:gd name="connsiteX3" fmla="*/ 444921 w 820765"/>
                <a:gd name="connsiteY3" fmla="*/ 919613 h 2066602"/>
                <a:gd name="connsiteX4" fmla="*/ 4655 w 820765"/>
                <a:gd name="connsiteY4" fmla="*/ 335412 h 2066602"/>
                <a:gd name="connsiteX0" fmla="*/ 6206 w 696266"/>
                <a:gd name="connsiteY0" fmla="*/ 180250 h 2142029"/>
                <a:gd name="connsiteX1" fmla="*/ 624273 w 696266"/>
                <a:gd name="connsiteY1" fmla="*/ 171784 h 2142029"/>
                <a:gd name="connsiteX2" fmla="*/ 683539 w 696266"/>
                <a:gd name="connsiteY2" fmla="*/ 2059851 h 2142029"/>
                <a:gd name="connsiteX3" fmla="*/ 327939 w 696266"/>
                <a:gd name="connsiteY3" fmla="*/ 993051 h 2142029"/>
                <a:gd name="connsiteX4" fmla="*/ 6206 w 696266"/>
                <a:gd name="connsiteY4" fmla="*/ 180250 h 2142029"/>
                <a:gd name="connsiteX0" fmla="*/ 9003 w 699063"/>
                <a:gd name="connsiteY0" fmla="*/ 188265 h 2160214"/>
                <a:gd name="connsiteX1" fmla="*/ 627070 w 699063"/>
                <a:gd name="connsiteY1" fmla="*/ 179799 h 2160214"/>
                <a:gd name="connsiteX2" fmla="*/ 686336 w 699063"/>
                <a:gd name="connsiteY2" fmla="*/ 2067866 h 2160214"/>
                <a:gd name="connsiteX3" fmla="*/ 288403 w 699063"/>
                <a:gd name="connsiteY3" fmla="*/ 1161932 h 2160214"/>
                <a:gd name="connsiteX4" fmla="*/ 9003 w 699063"/>
                <a:gd name="connsiteY4" fmla="*/ 188265 h 216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9063" h="2160214">
                  <a:moveTo>
                    <a:pt x="9003" y="188265"/>
                  </a:moveTo>
                  <a:cubicBezTo>
                    <a:pt x="65448" y="24576"/>
                    <a:pt x="514181" y="-133468"/>
                    <a:pt x="627070" y="179799"/>
                  </a:cubicBezTo>
                  <a:cubicBezTo>
                    <a:pt x="739959" y="493066"/>
                    <a:pt x="686336" y="1815361"/>
                    <a:pt x="686336" y="2067866"/>
                  </a:cubicBezTo>
                  <a:cubicBezTo>
                    <a:pt x="152936" y="2464304"/>
                    <a:pt x="401292" y="1475199"/>
                    <a:pt x="288403" y="1161932"/>
                  </a:cubicBezTo>
                  <a:cubicBezTo>
                    <a:pt x="175514" y="848665"/>
                    <a:pt x="-47442" y="351954"/>
                    <a:pt x="9003" y="188265"/>
                  </a:cubicBezTo>
                  <a:close/>
                </a:path>
              </a:pathLst>
            </a:cu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773669" y="5092202"/>
              <a:ext cx="381000" cy="69899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77921" y="5092201"/>
              <a:ext cx="381000" cy="69899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014464" y="5777182"/>
              <a:ext cx="571500" cy="471217"/>
            </a:xfrm>
            <a:custGeom>
              <a:avLst/>
              <a:gdLst>
                <a:gd name="connsiteX0" fmla="*/ 0 w 571500"/>
                <a:gd name="connsiteY0" fmla="*/ 0 h 444124"/>
                <a:gd name="connsiteX1" fmla="*/ 571500 w 571500"/>
                <a:gd name="connsiteY1" fmla="*/ 0 h 444124"/>
                <a:gd name="connsiteX2" fmla="*/ 571500 w 571500"/>
                <a:gd name="connsiteY2" fmla="*/ 444124 h 444124"/>
                <a:gd name="connsiteX3" fmla="*/ 0 w 571500"/>
                <a:gd name="connsiteY3" fmla="*/ 444124 h 444124"/>
                <a:gd name="connsiteX4" fmla="*/ 0 w 571500"/>
                <a:gd name="connsiteY4" fmla="*/ 0 h 444124"/>
                <a:gd name="connsiteX0" fmla="*/ 571500 w 571500"/>
                <a:gd name="connsiteY0" fmla="*/ 0 h 444124"/>
                <a:gd name="connsiteX1" fmla="*/ 571500 w 571500"/>
                <a:gd name="connsiteY1" fmla="*/ 444124 h 444124"/>
                <a:gd name="connsiteX2" fmla="*/ 0 w 571500"/>
                <a:gd name="connsiteY2" fmla="*/ 444124 h 444124"/>
                <a:gd name="connsiteX3" fmla="*/ 91440 w 571500"/>
                <a:gd name="connsiteY3" fmla="*/ 91440 h 444124"/>
                <a:gd name="connsiteX0" fmla="*/ 581660 w 581660"/>
                <a:gd name="connsiteY0" fmla="*/ 0 h 444124"/>
                <a:gd name="connsiteX1" fmla="*/ 581660 w 581660"/>
                <a:gd name="connsiteY1" fmla="*/ 444124 h 444124"/>
                <a:gd name="connsiteX2" fmla="*/ 10160 w 581660"/>
                <a:gd name="connsiteY2" fmla="*/ 444124 h 444124"/>
                <a:gd name="connsiteX3" fmla="*/ 0 w 581660"/>
                <a:gd name="connsiteY3" fmla="*/ 23707 h 444124"/>
                <a:gd name="connsiteX0" fmla="*/ 571500 w 571500"/>
                <a:gd name="connsiteY0" fmla="*/ 27093 h 471217"/>
                <a:gd name="connsiteX1" fmla="*/ 571500 w 571500"/>
                <a:gd name="connsiteY1" fmla="*/ 471217 h 471217"/>
                <a:gd name="connsiteX2" fmla="*/ 0 w 571500"/>
                <a:gd name="connsiteY2" fmla="*/ 471217 h 471217"/>
                <a:gd name="connsiteX3" fmla="*/ 6773 w 571500"/>
                <a:gd name="connsiteY3" fmla="*/ 0 h 471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471217">
                  <a:moveTo>
                    <a:pt x="571500" y="27093"/>
                  </a:moveTo>
                  <a:lnTo>
                    <a:pt x="571500" y="471217"/>
                  </a:lnTo>
                  <a:lnTo>
                    <a:pt x="0" y="471217"/>
                  </a:lnTo>
                  <a:cubicBezTo>
                    <a:pt x="0" y="323176"/>
                    <a:pt x="6773" y="0"/>
                    <a:pt x="6773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57200" y="329624"/>
              <a:ext cx="47473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Step toward base 45⁰ angle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114318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95600" y="1777764"/>
            <a:ext cx="3523659" cy="838200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5"/>
          <p:cNvSpPr/>
          <p:nvPr/>
        </p:nvSpPr>
        <p:spPr>
          <a:xfrm rot="11126298">
            <a:off x="3904817" y="1735602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1126298">
            <a:off x="5581847" y="592713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6700" y="4010336"/>
            <a:ext cx="3009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Legal/illegal ?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3657599" y="494407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Legal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558563"/>
            <a:ext cx="1098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Righty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5600" y="124991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2057400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Windup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09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0" y="766465"/>
            <a:ext cx="4191000" cy="74324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5"/>
          <p:cNvSpPr/>
          <p:nvPr/>
        </p:nvSpPr>
        <p:spPr>
          <a:xfrm rot="11126298">
            <a:off x="4158820" y="1442500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5"/>
          <p:cNvSpPr/>
          <p:nvPr/>
        </p:nvSpPr>
        <p:spPr>
          <a:xfrm rot="11126298">
            <a:off x="6377713" y="1428974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38200" y="46482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Legal/illegal ?</a:t>
            </a:r>
            <a:endParaRPr lang="en-US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58674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Legal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304800"/>
            <a:ext cx="1992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Righty or Lefty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2743200" y="1509707"/>
            <a:ext cx="6248400" cy="0"/>
          </a:xfrm>
          <a:prstGeom prst="line">
            <a:avLst/>
          </a:prstGeom>
          <a:ln w="508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15000" y="41910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Non-pivot foot shall be in any position on or behind a line extending through the front edge of the pitching plate.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2590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" y="3124200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Windup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7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95600" y="1777764"/>
            <a:ext cx="3523659" cy="838200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5"/>
          <p:cNvSpPr/>
          <p:nvPr/>
        </p:nvSpPr>
        <p:spPr>
          <a:xfrm rot="7132091">
            <a:off x="2326605" y="896519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7761997">
            <a:off x="4571450" y="595837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04333" y="46482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Legal/illegal ?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558563"/>
            <a:ext cx="901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Lefty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5600" y="2895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82272" y="3733800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Windup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57150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Legal</a:t>
            </a:r>
            <a:endParaRPr lang="en-US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5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2800" y="997241"/>
            <a:ext cx="3657600" cy="74324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4811872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Legal/illegal ?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2438400" y="5791200"/>
            <a:ext cx="2063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illegal</a:t>
            </a:r>
            <a:endParaRPr lang="en-US" sz="40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52800" y="1854200"/>
            <a:ext cx="0" cy="2057399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10399" y="1846945"/>
            <a:ext cx="0" cy="2057399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5"/>
          <p:cNvSpPr/>
          <p:nvPr/>
        </p:nvSpPr>
        <p:spPr>
          <a:xfrm rot="16037891">
            <a:off x="6503680" y="1175884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5"/>
          <p:cNvSpPr/>
          <p:nvPr/>
        </p:nvSpPr>
        <p:spPr>
          <a:xfrm rot="11126298">
            <a:off x="7334447" y="3882363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" y="2256205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82272" y="3733800"/>
            <a:ext cx="852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Stretch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558563"/>
            <a:ext cx="1098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Righty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43939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2800" y="997241"/>
            <a:ext cx="3657600" cy="74324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4811872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Legal/illegal ?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2438400" y="5791200"/>
            <a:ext cx="2063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illegal</a:t>
            </a:r>
            <a:endParaRPr lang="en-US" sz="40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52800" y="1854200"/>
            <a:ext cx="0" cy="2057399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10399" y="1846945"/>
            <a:ext cx="0" cy="2057399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5"/>
          <p:cNvSpPr/>
          <p:nvPr/>
        </p:nvSpPr>
        <p:spPr>
          <a:xfrm rot="16037891">
            <a:off x="5555361" y="1175886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5"/>
          <p:cNvSpPr/>
          <p:nvPr/>
        </p:nvSpPr>
        <p:spPr>
          <a:xfrm rot="13059352">
            <a:off x="7715447" y="592713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" y="2256205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82272" y="3733800"/>
            <a:ext cx="1612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Implied Stretch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558563"/>
            <a:ext cx="1098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Righty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838654" y="1740483"/>
            <a:ext cx="2209800" cy="0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1740484"/>
            <a:ext cx="2239402" cy="3779274"/>
            <a:chOff x="6248400" y="1740484"/>
            <a:chExt cx="2239402" cy="3779274"/>
          </a:xfrm>
        </p:grpSpPr>
        <p:sp>
          <p:nvSpPr>
            <p:cNvPr id="17" name="TextBox 16"/>
            <p:cNvSpPr txBox="1"/>
            <p:nvPr/>
          </p:nvSpPr>
          <p:spPr>
            <a:xfrm>
              <a:off x="6889327" y="4807805"/>
              <a:ext cx="12468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Parallel</a:t>
              </a: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6248400" y="1740484"/>
              <a:ext cx="2239402" cy="3779274"/>
              <a:chOff x="6248400" y="1740484"/>
              <a:chExt cx="2239402" cy="3779274"/>
            </a:xfrm>
          </p:grpSpPr>
          <p:cxnSp>
            <p:nvCxnSpPr>
              <p:cNvPr id="3" name="Straight Arrow Connector 2"/>
              <p:cNvCxnSpPr/>
              <p:nvPr/>
            </p:nvCxnSpPr>
            <p:spPr>
              <a:xfrm flipH="1" flipV="1">
                <a:off x="6248400" y="1740484"/>
                <a:ext cx="640927" cy="3071388"/>
              </a:xfrm>
              <a:prstGeom prst="straightConnector1">
                <a:avLst/>
              </a:prstGeom>
              <a:ln w="4762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Oval 5"/>
              <p:cNvSpPr/>
              <p:nvPr/>
            </p:nvSpPr>
            <p:spPr>
              <a:xfrm>
                <a:off x="6537667" y="4764963"/>
                <a:ext cx="1950135" cy="75479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611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1600200"/>
            <a:ext cx="4191000" cy="74324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5"/>
          <p:cNvSpPr/>
          <p:nvPr/>
        </p:nvSpPr>
        <p:spPr>
          <a:xfrm rot="11126298">
            <a:off x="5497892" y="364322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1126298">
            <a:off x="7410647" y="1411479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46482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Legal/illegal ?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276600" y="58674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Legal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482" y="341213"/>
            <a:ext cx="1098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Righty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2895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82272" y="3733800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Windup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97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95600" y="1777764"/>
            <a:ext cx="3523659" cy="838200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5"/>
          <p:cNvSpPr/>
          <p:nvPr/>
        </p:nvSpPr>
        <p:spPr>
          <a:xfrm rot="11126298">
            <a:off x="3904817" y="1735602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1126298">
            <a:off x="5581847" y="592713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8200" y="46482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Legal/illegal ?</a:t>
            </a:r>
            <a:endParaRPr lang="en-US" sz="5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58674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Legal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558563"/>
            <a:ext cx="6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Lefty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600" y="2895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82272" y="3733800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Windup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0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76451" y="1600200"/>
            <a:ext cx="4191000" cy="74324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5"/>
          <p:cNvSpPr/>
          <p:nvPr/>
        </p:nvSpPr>
        <p:spPr>
          <a:xfrm rot="11126298">
            <a:off x="2868992" y="515038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1126298">
            <a:off x="4896047" y="2560984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46482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Legal/illegal ?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276600" y="58674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illegal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304800"/>
            <a:ext cx="772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Righty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2895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82272" y="3733800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Windup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2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886191"/>
            <a:ext cx="4602098" cy="82889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38200" y="46482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Legal/illegal ?</a:t>
            </a: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58674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Legal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10" name="Oval 5"/>
          <p:cNvSpPr/>
          <p:nvPr/>
        </p:nvSpPr>
        <p:spPr>
          <a:xfrm rot="16409739">
            <a:off x="4642759" y="1148435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5"/>
          <p:cNvSpPr/>
          <p:nvPr/>
        </p:nvSpPr>
        <p:spPr>
          <a:xfrm rot="8167318">
            <a:off x="7607706" y="2615111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304800"/>
            <a:ext cx="772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Righty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600" y="2895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 up or stretch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82272" y="3733800"/>
            <a:ext cx="871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Stectch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2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886191"/>
            <a:ext cx="4602098" cy="82889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46482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Legal/illegal ?</a:t>
            </a:r>
            <a:endParaRPr lang="en-US" sz="5400" dirty="0"/>
          </a:p>
        </p:txBody>
      </p:sp>
      <p:sp>
        <p:nvSpPr>
          <p:cNvPr id="6" name="Oval 5"/>
          <p:cNvSpPr/>
          <p:nvPr/>
        </p:nvSpPr>
        <p:spPr>
          <a:xfrm rot="16409739">
            <a:off x="4642759" y="1148435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5"/>
          <p:cNvSpPr/>
          <p:nvPr/>
        </p:nvSpPr>
        <p:spPr>
          <a:xfrm rot="8167318">
            <a:off x="7607706" y="2615111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prstDash val="sysDot"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5"/>
          <p:cNvSpPr/>
          <p:nvPr/>
        </p:nvSpPr>
        <p:spPr>
          <a:xfrm rot="10323646">
            <a:off x="3337354" y="1951526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5"/>
          <p:cNvSpPr/>
          <p:nvPr/>
        </p:nvSpPr>
        <p:spPr>
          <a:xfrm rot="5716688">
            <a:off x="6441930" y="1747020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solidFill>
              <a:srgbClr val="FF0000"/>
            </a:solidFill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81000" y="304800"/>
            <a:ext cx="1483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Jump Turn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996043" y="5791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illegal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216826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Failing to step toward (gain ground, guideline, one length of foot), don’t get too fine with this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5022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 animBg="1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886191"/>
            <a:ext cx="4602098" cy="828892"/>
          </a:xfrm>
          <a:prstGeom prst="rect">
            <a:avLst/>
          </a:prstGeom>
          <a:gradFill>
            <a:gsLst>
              <a:gs pos="32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46482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Legal/illegal ?</a:t>
            </a:r>
            <a:endParaRPr lang="en-US" sz="5400" dirty="0"/>
          </a:p>
        </p:txBody>
      </p:sp>
      <p:sp>
        <p:nvSpPr>
          <p:cNvPr id="6" name="Oval 5"/>
          <p:cNvSpPr/>
          <p:nvPr/>
        </p:nvSpPr>
        <p:spPr>
          <a:xfrm rot="16409739">
            <a:off x="4642759" y="1148435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5"/>
          <p:cNvSpPr/>
          <p:nvPr/>
        </p:nvSpPr>
        <p:spPr>
          <a:xfrm rot="14890982">
            <a:off x="5115559" y="2249883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prstDash val="sysDot"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5"/>
          <p:cNvSpPr/>
          <p:nvPr/>
        </p:nvSpPr>
        <p:spPr>
          <a:xfrm rot="6342231">
            <a:off x="724784" y="3058421"/>
            <a:ext cx="815215" cy="20396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5"/>
          <p:cNvSpPr/>
          <p:nvPr/>
        </p:nvSpPr>
        <p:spPr>
          <a:xfrm rot="5716688">
            <a:off x="3796967" y="2374821"/>
            <a:ext cx="818164" cy="20530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solidFill>
              <a:srgbClr val="FF0000"/>
            </a:solidFill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304800"/>
            <a:ext cx="1502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Spin Move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96043" y="5791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illegal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3147" y="4146506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Failing to step toward. This is an easy one, ball of non pivot just spins.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8305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00400" y="2438400"/>
            <a:ext cx="21126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Catcher</a:t>
            </a:r>
            <a:r>
              <a:rPr lang="en-US" sz="4400" dirty="0"/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990600"/>
            <a:ext cx="6663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Who else can balk besides the pitcher?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4038600"/>
            <a:ext cx="5449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</a:t>
            </a:r>
            <a:r>
              <a:rPr lang="en-US" dirty="0" smtClean="0"/>
              <a:t>having both feet in </a:t>
            </a:r>
            <a:r>
              <a:rPr lang="en-US" dirty="0"/>
              <a:t>box at time </a:t>
            </a:r>
            <a:r>
              <a:rPr lang="en-US" dirty="0" smtClean="0"/>
              <a:t>the  pitch is released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66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http://www.youtube.com/watch?v=v4lnMmQz3yI&amp;feature=related</a:t>
            </a:r>
          </a:p>
        </p:txBody>
      </p:sp>
    </p:spTree>
    <p:extLst>
      <p:ext uri="{BB962C8B-B14F-4D97-AF65-F5344CB8AC3E}">
        <p14:creationId xmlns:p14="http://schemas.microsoft.com/office/powerpoint/2010/main" val="9025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rry\AppData\Local\Microsoft\Windows\Temporary Internet Files\Content.IE5\V5SKP9I1\MC900441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5181600" cy="5181600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Barry\AppData\Local\Microsoft\Windows\Temporary Internet Files\Content.IE5\V5SKP9I1\MC900441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800"/>
            <a:ext cx="5181600" cy="5181600"/>
          </a:xfrm>
          <a:prstGeom prst="rect">
            <a:avLst/>
          </a:prstGeom>
          <a:noFill/>
          <a:scene3d>
            <a:camera prst="orthographicFront">
              <a:rot lat="0" lon="20999974" rev="0"/>
            </a:camera>
            <a:lightRig rig="threePt" dir="t"/>
          </a:scene3d>
          <a:sp3d extrusionH="18415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18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5.92593E-6 C -0.01493 -0.01042 -0.03177 -0.00903 -0.04809 -0.00996 C -0.08628 -0.01505 -0.12448 -0.01366 -0.16284 -0.01227 C -0.17205 -0.01042 -0.17986 -0.00649 -0.18889 -0.00371 C -0.20278 0.00972 -0.2184 0.01967 -0.23055 0.03587 C -0.23559 0.04259 -0.23229 0.03078 -0.23889 0.0456 C -0.24288 0.05462 -0.24444 0.06435 -0.24722 0.07407 C -0.24809 0.08611 -0.24982 0.10115 -0.24531 0.11226 C -0.23941 0.12708 -0.22795 0.13518 -0.21666 0.14074 C -0.2151 0.14143 -0.21337 0.14212 -0.21198 0.14328 C -0.21059 0.14421 -0.20972 0.14606 -0.20833 0.14699 C -0.19687 0.1537 -0.18003 0.15671 -0.16753 0.15925 C -0.16267 0.16874 -0.17448 0.17939 -0.17951 0.18518 C -0.18715 0.19398 -0.19618 0.20092 -0.20364 0.20995 C -0.20642 0.21319 -0.20833 0.21782 -0.21111 0.22106 C -0.21823 0.22962 -0.22778 0.23703 -0.23698 0.24074 C -0.23837 0.24189 -0.24132 0.24699 -0.24253 0.24699 L -0.30087 0.19513 L -0.29722 0.17037 " pathEditMode="relative" ptsTypes="ffffffffffffffffA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5.92593E-6 C -0.01493 -0.01042 -0.03177 -0.00903 -0.04809 -0.00996 C -0.08628 -0.01505 -0.12448 -0.01366 -0.16284 -0.01227 C -0.17205 -0.01042 -0.17986 -0.00649 -0.18889 -0.00371 C -0.20278 0.00972 -0.2184 0.01967 -0.23055 0.03587 C -0.23559 0.04259 -0.23229 0.03078 -0.23889 0.0456 C -0.24288 0.05462 -0.24444 0.06435 -0.24722 0.07407 C -0.24809 0.08611 -0.24982 0.10115 -0.24531 0.11226 C -0.23941 0.12708 -0.22795 0.13518 -0.21666 0.14074 C -0.2151 0.14143 -0.21337 0.14212 -0.21198 0.14328 C -0.21059 0.14421 -0.20972 0.14606 -0.20833 0.14699 C -0.19687 0.1537 -0.18003 0.15671 -0.16753 0.15925 C -0.16267 0.16874 -0.17448 0.17939 -0.17951 0.18518 C -0.18715 0.19398 -0.19618 0.20092 -0.20364 0.20995 C -0.20642 0.21319 -0.20833 0.21782 -0.21111 0.22106 C -0.21823 0.22962 -0.22778 0.23703 -0.23698 0.24074 C -0.23837 0.24189 -0.24132 0.24699 -0.24253 0.24699 L -0.30087 0.19513 L -0.29722 0.17037 " pathEditMode="relative" ptsTypes="ffffffffffffffffA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22170" y="2171700"/>
            <a:ext cx="4899660" cy="2514600"/>
            <a:chOff x="2122170" y="2171700"/>
            <a:chExt cx="4899660" cy="2514600"/>
          </a:xfrm>
        </p:grpSpPr>
        <p:pic>
          <p:nvPicPr>
            <p:cNvPr id="5" name="Picture 4" descr="https://encrypted-tbn0.gstatic.com/images?q=tbn:ANd9GcRQzSFeULLUIq25zYpQRKf6TieUmnTgDiT75mL8EZWl22z5Z8_n">
              <a:hlinkClick r:id="rId2"/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3" t="31944" r="15833" b="24722"/>
            <a:stretch/>
          </p:blipFill>
          <p:spPr bwMode="auto">
            <a:xfrm>
              <a:off x="2122170" y="2171700"/>
              <a:ext cx="4899660" cy="25146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" name="Picture 3" descr="https://encrypted-tbn0.gstatic.com/images?q=tbn:ANd9GcTAt4AOg2Bwlp1Mcpnss24p5lO3zvwI7JaxkV1ztEzjlhiUj_E_sg">
              <a:hlinkClick r:id="rId4"/>
            </p:cNvPr>
            <p:cNvPicPr/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98" t="6666" r="18699"/>
            <a:stretch/>
          </p:blipFill>
          <p:spPr bwMode="auto">
            <a:xfrm>
              <a:off x="4616450" y="2590800"/>
              <a:ext cx="660400" cy="131699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209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932164" y="4875283"/>
            <a:ext cx="1335093" cy="718702"/>
            <a:chOff x="5932164" y="4875283"/>
            <a:chExt cx="1335093" cy="718702"/>
          </a:xfrm>
        </p:grpSpPr>
        <p:sp>
          <p:nvSpPr>
            <p:cNvPr id="5" name="Trapezoid 4"/>
            <p:cNvSpPr/>
            <p:nvPr/>
          </p:nvSpPr>
          <p:spPr>
            <a:xfrm rot="18058155">
              <a:off x="6240360" y="4567087"/>
              <a:ext cx="718702" cy="1335093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rapezoid 13"/>
            <p:cNvSpPr/>
            <p:nvPr/>
          </p:nvSpPr>
          <p:spPr>
            <a:xfrm rot="18058155">
              <a:off x="6242709" y="4674074"/>
              <a:ext cx="655139" cy="1141701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2971800" y="2514600"/>
            <a:ext cx="26670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6440">
            <a:off x="5181600" y="4419600"/>
            <a:ext cx="1427430" cy="146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401" y="4895964"/>
            <a:ext cx="1431579" cy="147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 rot="11126298">
            <a:off x="2767793" y="1739293"/>
            <a:ext cx="699063" cy="2160214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063" h="2160214">
                <a:moveTo>
                  <a:pt x="9003" y="188265"/>
                </a:moveTo>
                <a:cubicBezTo>
                  <a:pt x="65448" y="24576"/>
                  <a:pt x="514181" y="-133468"/>
                  <a:pt x="627070" y="179799"/>
                </a:cubicBezTo>
                <a:cubicBezTo>
                  <a:pt x="739959" y="493066"/>
                  <a:pt x="686336" y="1815361"/>
                  <a:pt x="686336" y="2067866"/>
                </a:cubicBezTo>
                <a:cubicBezTo>
                  <a:pt x="152936" y="2464304"/>
                  <a:pt x="401292" y="1475199"/>
                  <a:pt x="288403" y="1161932"/>
                </a:cubicBezTo>
                <a:cubicBezTo>
                  <a:pt x="175514" y="848665"/>
                  <a:pt x="-47442" y="351954"/>
                  <a:pt x="9003" y="188265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5"/>
          <p:cNvSpPr/>
          <p:nvPr/>
        </p:nvSpPr>
        <p:spPr>
          <a:xfrm rot="11126298">
            <a:off x="3957028" y="1933169"/>
            <a:ext cx="696544" cy="214982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444 w 914844"/>
              <a:gd name="connsiteY0" fmla="*/ 457200 h 1845733"/>
              <a:gd name="connsiteX1" fmla="*/ 457644 w 914844"/>
              <a:gd name="connsiteY1" fmla="*/ 0 h 1845733"/>
              <a:gd name="connsiteX2" fmla="*/ 914844 w 914844"/>
              <a:gd name="connsiteY2" fmla="*/ 457200 h 1845733"/>
              <a:gd name="connsiteX3" fmla="*/ 398377 w 914844"/>
              <a:gd name="connsiteY3" fmla="*/ 1845733 h 1845733"/>
              <a:gd name="connsiteX4" fmla="*/ 444 w 914844"/>
              <a:gd name="connsiteY4" fmla="*/ 457200 h 1845733"/>
              <a:gd name="connsiteX0" fmla="*/ 199 w 463760"/>
              <a:gd name="connsiteY0" fmla="*/ 462087 h 1851739"/>
              <a:gd name="connsiteX1" fmla="*/ 457399 w 463760"/>
              <a:gd name="connsiteY1" fmla="*/ 4887 h 1851739"/>
              <a:gd name="connsiteX2" fmla="*/ 279599 w 463760"/>
              <a:gd name="connsiteY2" fmla="*/ 690687 h 1851739"/>
              <a:gd name="connsiteX3" fmla="*/ 398132 w 463760"/>
              <a:gd name="connsiteY3" fmla="*/ 1850620 h 1851739"/>
              <a:gd name="connsiteX4" fmla="*/ 199 w 463760"/>
              <a:gd name="connsiteY4" fmla="*/ 462087 h 1851739"/>
              <a:gd name="connsiteX0" fmla="*/ 111 w 827625"/>
              <a:gd name="connsiteY0" fmla="*/ 864957 h 1847997"/>
              <a:gd name="connsiteX1" fmla="*/ 804445 w 827625"/>
              <a:gd name="connsiteY1" fmla="*/ 1357 h 1847997"/>
              <a:gd name="connsiteX2" fmla="*/ 626645 w 827625"/>
              <a:gd name="connsiteY2" fmla="*/ 687157 h 1847997"/>
              <a:gd name="connsiteX3" fmla="*/ 745178 w 827625"/>
              <a:gd name="connsiteY3" fmla="*/ 1847090 h 1847997"/>
              <a:gd name="connsiteX4" fmla="*/ 111 w 827625"/>
              <a:gd name="connsiteY4" fmla="*/ 864957 h 1847997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22 w 973789"/>
              <a:gd name="connsiteY0" fmla="*/ 867825 h 1852235"/>
              <a:gd name="connsiteX1" fmla="*/ 804456 w 973789"/>
              <a:gd name="connsiteY1" fmla="*/ 4225 h 1852235"/>
              <a:gd name="connsiteX2" fmla="*/ 973789 w 973789"/>
              <a:gd name="connsiteY2" fmla="*/ 579958 h 1852235"/>
              <a:gd name="connsiteX3" fmla="*/ 745189 w 973789"/>
              <a:gd name="connsiteY3" fmla="*/ 1849958 h 1852235"/>
              <a:gd name="connsiteX4" fmla="*/ 122 w 973789"/>
              <a:gd name="connsiteY4" fmla="*/ 867825 h 1852235"/>
              <a:gd name="connsiteX0" fmla="*/ 135 w 906068"/>
              <a:gd name="connsiteY0" fmla="*/ 269095 h 1880221"/>
              <a:gd name="connsiteX1" fmla="*/ 736735 w 906068"/>
              <a:gd name="connsiteY1" fmla="*/ 32029 h 1880221"/>
              <a:gd name="connsiteX2" fmla="*/ 906068 w 906068"/>
              <a:gd name="connsiteY2" fmla="*/ 607762 h 1880221"/>
              <a:gd name="connsiteX3" fmla="*/ 677468 w 906068"/>
              <a:gd name="connsiteY3" fmla="*/ 1877762 h 1880221"/>
              <a:gd name="connsiteX4" fmla="*/ 135 w 906068"/>
              <a:gd name="connsiteY4" fmla="*/ 269095 h 1880221"/>
              <a:gd name="connsiteX0" fmla="*/ 12991 w 918924"/>
              <a:gd name="connsiteY0" fmla="*/ 261496 h 1627914"/>
              <a:gd name="connsiteX1" fmla="*/ 749591 w 918924"/>
              <a:gd name="connsiteY1" fmla="*/ 24430 h 1627914"/>
              <a:gd name="connsiteX2" fmla="*/ 918924 w 918924"/>
              <a:gd name="connsiteY2" fmla="*/ 600163 h 1627914"/>
              <a:gd name="connsiteX3" fmla="*/ 326257 w 918924"/>
              <a:gd name="connsiteY3" fmla="*/ 1624630 h 1627914"/>
              <a:gd name="connsiteX4" fmla="*/ 12991 w 918924"/>
              <a:gd name="connsiteY4" fmla="*/ 261496 h 1627914"/>
              <a:gd name="connsiteX0" fmla="*/ 11801 w 797647"/>
              <a:gd name="connsiteY0" fmla="*/ 314055 h 1764688"/>
              <a:gd name="connsiteX1" fmla="*/ 748401 w 797647"/>
              <a:gd name="connsiteY1" fmla="*/ 76989 h 1764688"/>
              <a:gd name="connsiteX2" fmla="*/ 731467 w 797647"/>
              <a:gd name="connsiteY2" fmla="*/ 1372389 h 1764688"/>
              <a:gd name="connsiteX3" fmla="*/ 325067 w 797647"/>
              <a:gd name="connsiteY3" fmla="*/ 1677189 h 1764688"/>
              <a:gd name="connsiteX4" fmla="*/ 11801 w 797647"/>
              <a:gd name="connsiteY4" fmla="*/ 314055 h 1764688"/>
              <a:gd name="connsiteX0" fmla="*/ 12262 w 828372"/>
              <a:gd name="connsiteY0" fmla="*/ 357735 h 2173400"/>
              <a:gd name="connsiteX1" fmla="*/ 748862 w 828372"/>
              <a:gd name="connsiteY1" fmla="*/ 120669 h 2173400"/>
              <a:gd name="connsiteX2" fmla="*/ 808128 w 828372"/>
              <a:gd name="connsiteY2" fmla="*/ 2008736 h 2173400"/>
              <a:gd name="connsiteX3" fmla="*/ 325528 w 828372"/>
              <a:gd name="connsiteY3" fmla="*/ 1720869 h 2173400"/>
              <a:gd name="connsiteX4" fmla="*/ 12262 w 828372"/>
              <a:gd name="connsiteY4" fmla="*/ 357735 h 2173400"/>
              <a:gd name="connsiteX0" fmla="*/ 4655 w 820765"/>
              <a:gd name="connsiteY0" fmla="*/ 335412 h 2066602"/>
              <a:gd name="connsiteX1" fmla="*/ 741255 w 820765"/>
              <a:gd name="connsiteY1" fmla="*/ 98346 h 2066602"/>
              <a:gd name="connsiteX2" fmla="*/ 800521 w 820765"/>
              <a:gd name="connsiteY2" fmla="*/ 1986413 h 2066602"/>
              <a:gd name="connsiteX3" fmla="*/ 444921 w 820765"/>
              <a:gd name="connsiteY3" fmla="*/ 919613 h 2066602"/>
              <a:gd name="connsiteX4" fmla="*/ 4655 w 820765"/>
              <a:gd name="connsiteY4" fmla="*/ 335412 h 2066602"/>
              <a:gd name="connsiteX0" fmla="*/ 6206 w 696266"/>
              <a:gd name="connsiteY0" fmla="*/ 180250 h 2142029"/>
              <a:gd name="connsiteX1" fmla="*/ 624273 w 696266"/>
              <a:gd name="connsiteY1" fmla="*/ 171784 h 2142029"/>
              <a:gd name="connsiteX2" fmla="*/ 683539 w 696266"/>
              <a:gd name="connsiteY2" fmla="*/ 2059851 h 2142029"/>
              <a:gd name="connsiteX3" fmla="*/ 327939 w 696266"/>
              <a:gd name="connsiteY3" fmla="*/ 993051 h 2142029"/>
              <a:gd name="connsiteX4" fmla="*/ 6206 w 696266"/>
              <a:gd name="connsiteY4" fmla="*/ 180250 h 2142029"/>
              <a:gd name="connsiteX0" fmla="*/ 9003 w 699063"/>
              <a:gd name="connsiteY0" fmla="*/ 188265 h 2160214"/>
              <a:gd name="connsiteX1" fmla="*/ 627070 w 699063"/>
              <a:gd name="connsiteY1" fmla="*/ 179799 h 2160214"/>
              <a:gd name="connsiteX2" fmla="*/ 686336 w 699063"/>
              <a:gd name="connsiteY2" fmla="*/ 2067866 h 2160214"/>
              <a:gd name="connsiteX3" fmla="*/ 288403 w 699063"/>
              <a:gd name="connsiteY3" fmla="*/ 1161932 h 2160214"/>
              <a:gd name="connsiteX4" fmla="*/ 9003 w 699063"/>
              <a:gd name="connsiteY4" fmla="*/ 188265 h 2160214"/>
              <a:gd name="connsiteX0" fmla="*/ 50110 w 740170"/>
              <a:gd name="connsiteY0" fmla="*/ 185825 h 2154479"/>
              <a:gd name="connsiteX1" fmla="*/ 668177 w 740170"/>
              <a:gd name="connsiteY1" fmla="*/ 177359 h 2154479"/>
              <a:gd name="connsiteX2" fmla="*/ 727443 w 740170"/>
              <a:gd name="connsiteY2" fmla="*/ 2065426 h 2154479"/>
              <a:gd name="connsiteX3" fmla="*/ 114076 w 740170"/>
              <a:gd name="connsiteY3" fmla="*/ 1111322 h 2154479"/>
              <a:gd name="connsiteX4" fmla="*/ 50110 w 740170"/>
              <a:gd name="connsiteY4" fmla="*/ 185825 h 2154479"/>
              <a:gd name="connsiteX0" fmla="*/ 50110 w 739854"/>
              <a:gd name="connsiteY0" fmla="*/ 178169 h 2180013"/>
              <a:gd name="connsiteX1" fmla="*/ 668177 w 739854"/>
              <a:gd name="connsiteY1" fmla="*/ 169703 h 2180013"/>
              <a:gd name="connsiteX2" fmla="*/ 261204 w 739854"/>
              <a:gd name="connsiteY2" fmla="*/ 1949727 h 2180013"/>
              <a:gd name="connsiteX3" fmla="*/ 727443 w 739854"/>
              <a:gd name="connsiteY3" fmla="*/ 2057770 h 2180013"/>
              <a:gd name="connsiteX4" fmla="*/ 114076 w 739854"/>
              <a:gd name="connsiteY4" fmla="*/ 1103666 h 2180013"/>
              <a:gd name="connsiteX5" fmla="*/ 50110 w 739854"/>
              <a:gd name="connsiteY5" fmla="*/ 178169 h 2180013"/>
              <a:gd name="connsiteX0" fmla="*/ 50110 w 762265"/>
              <a:gd name="connsiteY0" fmla="*/ 166563 h 2135217"/>
              <a:gd name="connsiteX1" fmla="*/ 668177 w 762265"/>
              <a:gd name="connsiteY1" fmla="*/ 158097 h 2135217"/>
              <a:gd name="connsiteX2" fmla="*/ 666392 w 762265"/>
              <a:gd name="connsiteY2" fmla="*/ 1773177 h 2135217"/>
              <a:gd name="connsiteX3" fmla="*/ 727443 w 762265"/>
              <a:gd name="connsiteY3" fmla="*/ 2046164 h 2135217"/>
              <a:gd name="connsiteX4" fmla="*/ 114076 w 762265"/>
              <a:gd name="connsiteY4" fmla="*/ 1092060 h 2135217"/>
              <a:gd name="connsiteX5" fmla="*/ 50110 w 762265"/>
              <a:gd name="connsiteY5" fmla="*/ 166563 h 2135217"/>
              <a:gd name="connsiteX0" fmla="*/ 43471 w 704649"/>
              <a:gd name="connsiteY0" fmla="*/ 166563 h 2246329"/>
              <a:gd name="connsiteX1" fmla="*/ 661538 w 704649"/>
              <a:gd name="connsiteY1" fmla="*/ 158097 h 2246329"/>
              <a:gd name="connsiteX2" fmla="*/ 659753 w 704649"/>
              <a:gd name="connsiteY2" fmla="*/ 1773177 h 2246329"/>
              <a:gd name="connsiteX3" fmla="*/ 556739 w 704649"/>
              <a:gd name="connsiteY3" fmla="*/ 2163355 h 2246329"/>
              <a:gd name="connsiteX4" fmla="*/ 107437 w 704649"/>
              <a:gd name="connsiteY4" fmla="*/ 1092060 h 2246329"/>
              <a:gd name="connsiteX5" fmla="*/ 43471 w 704649"/>
              <a:gd name="connsiteY5" fmla="*/ 166563 h 2246329"/>
              <a:gd name="connsiteX0" fmla="*/ 40591 w 701769"/>
              <a:gd name="connsiteY0" fmla="*/ 166563 h 2310233"/>
              <a:gd name="connsiteX1" fmla="*/ 658658 w 701769"/>
              <a:gd name="connsiteY1" fmla="*/ 158097 h 2310233"/>
              <a:gd name="connsiteX2" fmla="*/ 656873 w 701769"/>
              <a:gd name="connsiteY2" fmla="*/ 1773177 h 2310233"/>
              <a:gd name="connsiteX3" fmla="*/ 472654 w 701769"/>
              <a:gd name="connsiteY3" fmla="*/ 2230379 h 2310233"/>
              <a:gd name="connsiteX4" fmla="*/ 104557 w 701769"/>
              <a:gd name="connsiteY4" fmla="*/ 1092060 h 2310233"/>
              <a:gd name="connsiteX5" fmla="*/ 40591 w 701769"/>
              <a:gd name="connsiteY5" fmla="*/ 166563 h 2310233"/>
              <a:gd name="connsiteX0" fmla="*/ 37666 w 698844"/>
              <a:gd name="connsiteY0" fmla="*/ 166563 h 2448726"/>
              <a:gd name="connsiteX1" fmla="*/ 655733 w 698844"/>
              <a:gd name="connsiteY1" fmla="*/ 158097 h 2448726"/>
              <a:gd name="connsiteX2" fmla="*/ 653948 w 698844"/>
              <a:gd name="connsiteY2" fmla="*/ 1773177 h 2448726"/>
              <a:gd name="connsiteX3" fmla="*/ 378578 w 698844"/>
              <a:gd name="connsiteY3" fmla="*/ 2374865 h 2448726"/>
              <a:gd name="connsiteX4" fmla="*/ 101632 w 698844"/>
              <a:gd name="connsiteY4" fmla="*/ 1092060 h 2448726"/>
              <a:gd name="connsiteX5" fmla="*/ 37666 w 698844"/>
              <a:gd name="connsiteY5" fmla="*/ 166563 h 2448726"/>
              <a:gd name="connsiteX0" fmla="*/ 124760 w 785938"/>
              <a:gd name="connsiteY0" fmla="*/ 166563 h 2558186"/>
              <a:gd name="connsiteX1" fmla="*/ 742827 w 785938"/>
              <a:gd name="connsiteY1" fmla="*/ 158097 h 2558186"/>
              <a:gd name="connsiteX2" fmla="*/ 741042 w 785938"/>
              <a:gd name="connsiteY2" fmla="*/ 1773177 h 2558186"/>
              <a:gd name="connsiteX3" fmla="*/ 248577 w 785938"/>
              <a:gd name="connsiteY3" fmla="*/ 2488442 h 2558186"/>
              <a:gd name="connsiteX4" fmla="*/ 188726 w 785938"/>
              <a:gd name="connsiteY4" fmla="*/ 1092060 h 2558186"/>
              <a:gd name="connsiteX5" fmla="*/ 124760 w 785938"/>
              <a:gd name="connsiteY5" fmla="*/ 166563 h 2558186"/>
              <a:gd name="connsiteX0" fmla="*/ 124760 w 749266"/>
              <a:gd name="connsiteY0" fmla="*/ 135034 h 2526657"/>
              <a:gd name="connsiteX1" fmla="*/ 742827 w 749266"/>
              <a:gd name="connsiteY1" fmla="*/ 126568 h 2526657"/>
              <a:gd name="connsiteX2" fmla="*/ 467623 w 749266"/>
              <a:gd name="connsiteY2" fmla="*/ 1282083 h 2526657"/>
              <a:gd name="connsiteX3" fmla="*/ 248577 w 749266"/>
              <a:gd name="connsiteY3" fmla="*/ 2456913 h 2526657"/>
              <a:gd name="connsiteX4" fmla="*/ 188726 w 749266"/>
              <a:gd name="connsiteY4" fmla="*/ 1060531 h 2526657"/>
              <a:gd name="connsiteX5" fmla="*/ 124760 w 749266"/>
              <a:gd name="connsiteY5" fmla="*/ 135034 h 2526657"/>
              <a:gd name="connsiteX0" fmla="*/ 138597 w 763103"/>
              <a:gd name="connsiteY0" fmla="*/ 135034 h 2693011"/>
              <a:gd name="connsiteX1" fmla="*/ 756664 w 763103"/>
              <a:gd name="connsiteY1" fmla="*/ 126568 h 2693011"/>
              <a:gd name="connsiteX2" fmla="*/ 481460 w 763103"/>
              <a:gd name="connsiteY2" fmla="*/ 1282083 h 2693011"/>
              <a:gd name="connsiteX3" fmla="*/ 244178 w 763103"/>
              <a:gd name="connsiteY3" fmla="*/ 2628693 h 2693011"/>
              <a:gd name="connsiteX4" fmla="*/ 202563 w 763103"/>
              <a:gd name="connsiteY4" fmla="*/ 1060531 h 2693011"/>
              <a:gd name="connsiteX5" fmla="*/ 138597 w 763103"/>
              <a:gd name="connsiteY5" fmla="*/ 135034 h 2693011"/>
              <a:gd name="connsiteX0" fmla="*/ 75953 w 700459"/>
              <a:gd name="connsiteY0" fmla="*/ 135034 h 2834332"/>
              <a:gd name="connsiteX1" fmla="*/ 694020 w 700459"/>
              <a:gd name="connsiteY1" fmla="*/ 126568 h 2834332"/>
              <a:gd name="connsiteX2" fmla="*/ 418816 w 700459"/>
              <a:gd name="connsiteY2" fmla="*/ 1282083 h 2834332"/>
              <a:gd name="connsiteX3" fmla="*/ 266046 w 700459"/>
              <a:gd name="connsiteY3" fmla="*/ 2773987 h 2834332"/>
              <a:gd name="connsiteX4" fmla="*/ 139919 w 700459"/>
              <a:gd name="connsiteY4" fmla="*/ 1060531 h 2834332"/>
              <a:gd name="connsiteX5" fmla="*/ 75953 w 700459"/>
              <a:gd name="connsiteY5" fmla="*/ 135034 h 2834332"/>
              <a:gd name="connsiteX0" fmla="*/ 117523 w 742029"/>
              <a:gd name="connsiteY0" fmla="*/ 118038 h 2809065"/>
              <a:gd name="connsiteX1" fmla="*/ 735590 w 742029"/>
              <a:gd name="connsiteY1" fmla="*/ 109572 h 2809065"/>
              <a:gd name="connsiteX2" fmla="*/ 460386 w 742029"/>
              <a:gd name="connsiteY2" fmla="*/ 1265087 h 2809065"/>
              <a:gd name="connsiteX3" fmla="*/ 307616 w 742029"/>
              <a:gd name="connsiteY3" fmla="*/ 2756991 h 2809065"/>
              <a:gd name="connsiteX4" fmla="*/ 71712 w 742029"/>
              <a:gd name="connsiteY4" fmla="*/ 730472 h 2809065"/>
              <a:gd name="connsiteX5" fmla="*/ 117523 w 742029"/>
              <a:gd name="connsiteY5" fmla="*/ 118038 h 2809065"/>
              <a:gd name="connsiteX0" fmla="*/ 117523 w 753177"/>
              <a:gd name="connsiteY0" fmla="*/ 94049 h 2785076"/>
              <a:gd name="connsiteX1" fmla="*/ 735590 w 753177"/>
              <a:gd name="connsiteY1" fmla="*/ 85583 h 2785076"/>
              <a:gd name="connsiteX2" fmla="*/ 602088 w 753177"/>
              <a:gd name="connsiteY2" fmla="*/ 896336 h 2785076"/>
              <a:gd name="connsiteX3" fmla="*/ 307616 w 753177"/>
              <a:gd name="connsiteY3" fmla="*/ 2733002 h 2785076"/>
              <a:gd name="connsiteX4" fmla="*/ 71712 w 753177"/>
              <a:gd name="connsiteY4" fmla="*/ 706483 h 2785076"/>
              <a:gd name="connsiteX5" fmla="*/ 117523 w 753177"/>
              <a:gd name="connsiteY5" fmla="*/ 94049 h 2785076"/>
              <a:gd name="connsiteX0" fmla="*/ 117523 w 742942"/>
              <a:gd name="connsiteY0" fmla="*/ 130645 h 2821672"/>
              <a:gd name="connsiteX1" fmla="*/ 735590 w 742942"/>
              <a:gd name="connsiteY1" fmla="*/ 122179 h 2821672"/>
              <a:gd name="connsiteX2" fmla="*/ 477779 w 742942"/>
              <a:gd name="connsiteY2" fmla="*/ 1454694 h 2821672"/>
              <a:gd name="connsiteX3" fmla="*/ 307616 w 742942"/>
              <a:gd name="connsiteY3" fmla="*/ 2769598 h 2821672"/>
              <a:gd name="connsiteX4" fmla="*/ 71712 w 742942"/>
              <a:gd name="connsiteY4" fmla="*/ 743079 h 2821672"/>
              <a:gd name="connsiteX5" fmla="*/ 117523 w 742942"/>
              <a:gd name="connsiteY5" fmla="*/ 130645 h 2821672"/>
              <a:gd name="connsiteX0" fmla="*/ 259014 w 884433"/>
              <a:gd name="connsiteY0" fmla="*/ 130645 h 2814973"/>
              <a:gd name="connsiteX1" fmla="*/ 877081 w 884433"/>
              <a:gd name="connsiteY1" fmla="*/ 122179 h 2814973"/>
              <a:gd name="connsiteX2" fmla="*/ 619270 w 884433"/>
              <a:gd name="connsiteY2" fmla="*/ 1454694 h 2814973"/>
              <a:gd name="connsiteX3" fmla="*/ 246516 w 884433"/>
              <a:gd name="connsiteY3" fmla="*/ 2762768 h 2814973"/>
              <a:gd name="connsiteX4" fmla="*/ 213203 w 884433"/>
              <a:gd name="connsiteY4" fmla="*/ 743079 h 2814973"/>
              <a:gd name="connsiteX5" fmla="*/ 259014 w 884433"/>
              <a:gd name="connsiteY5" fmla="*/ 130645 h 2814973"/>
              <a:gd name="connsiteX0" fmla="*/ 446050 w 1071469"/>
              <a:gd name="connsiteY0" fmla="*/ 130645 h 2861036"/>
              <a:gd name="connsiteX1" fmla="*/ 1064117 w 1071469"/>
              <a:gd name="connsiteY1" fmla="*/ 122179 h 2861036"/>
              <a:gd name="connsiteX2" fmla="*/ 806306 w 1071469"/>
              <a:gd name="connsiteY2" fmla="*/ 1454694 h 2861036"/>
              <a:gd name="connsiteX3" fmla="*/ 201129 w 1071469"/>
              <a:gd name="connsiteY3" fmla="*/ 2809719 h 2861036"/>
              <a:gd name="connsiteX4" fmla="*/ 400239 w 1071469"/>
              <a:gd name="connsiteY4" fmla="*/ 743079 h 2861036"/>
              <a:gd name="connsiteX5" fmla="*/ 446050 w 1071469"/>
              <a:gd name="connsiteY5" fmla="*/ 130645 h 2861036"/>
              <a:gd name="connsiteX0" fmla="*/ 93579 w 718998"/>
              <a:gd name="connsiteY0" fmla="*/ 130645 h 2449660"/>
              <a:gd name="connsiteX1" fmla="*/ 711646 w 718998"/>
              <a:gd name="connsiteY1" fmla="*/ 122179 h 2449660"/>
              <a:gd name="connsiteX2" fmla="*/ 453835 w 718998"/>
              <a:gd name="connsiteY2" fmla="*/ 1454694 h 2449660"/>
              <a:gd name="connsiteX3" fmla="*/ 535992 w 718998"/>
              <a:gd name="connsiteY3" fmla="*/ 2389119 h 2449660"/>
              <a:gd name="connsiteX4" fmla="*/ 47768 w 718998"/>
              <a:gd name="connsiteY4" fmla="*/ 743079 h 2449660"/>
              <a:gd name="connsiteX5" fmla="*/ 93579 w 718998"/>
              <a:gd name="connsiteY5" fmla="*/ 130645 h 244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998" h="2449660">
                <a:moveTo>
                  <a:pt x="93579" y="130645"/>
                </a:moveTo>
                <a:cubicBezTo>
                  <a:pt x="204225" y="27162"/>
                  <a:pt x="651603" y="-98496"/>
                  <a:pt x="711646" y="122179"/>
                </a:cubicBezTo>
                <a:cubicBezTo>
                  <a:pt x="771689" y="342854"/>
                  <a:pt x="443957" y="1140016"/>
                  <a:pt x="453835" y="1454694"/>
                </a:cubicBezTo>
                <a:cubicBezTo>
                  <a:pt x="463713" y="1769372"/>
                  <a:pt x="637848" y="2542841"/>
                  <a:pt x="535992" y="2389119"/>
                </a:cubicBezTo>
                <a:cubicBezTo>
                  <a:pt x="2592" y="2785557"/>
                  <a:pt x="121504" y="1119491"/>
                  <a:pt x="47768" y="743079"/>
                </a:cubicBezTo>
                <a:cubicBezTo>
                  <a:pt x="-25967" y="366667"/>
                  <a:pt x="-17067" y="234128"/>
                  <a:pt x="93579" y="130645"/>
                </a:cubicBezTo>
                <a:close/>
              </a:path>
            </a:pathLst>
          </a:custGeom>
          <a:noFill/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6560764" y="2368361"/>
            <a:ext cx="1335093" cy="718702"/>
            <a:chOff x="5932164" y="4875283"/>
            <a:chExt cx="1335093" cy="718702"/>
          </a:xfrm>
        </p:grpSpPr>
        <p:sp>
          <p:nvSpPr>
            <p:cNvPr id="38" name="Trapezoid 37"/>
            <p:cNvSpPr/>
            <p:nvPr/>
          </p:nvSpPr>
          <p:spPr>
            <a:xfrm rot="18058155">
              <a:off x="6240360" y="4567087"/>
              <a:ext cx="718702" cy="1335093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rapezoid 38"/>
            <p:cNvSpPr/>
            <p:nvPr/>
          </p:nvSpPr>
          <p:spPr>
            <a:xfrm rot="18058155">
              <a:off x="6242709" y="4674074"/>
              <a:ext cx="655139" cy="1141701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04800" y="5195156"/>
            <a:ext cx="1340629" cy="724973"/>
            <a:chOff x="832664" y="879028"/>
            <a:chExt cx="1340629" cy="724973"/>
          </a:xfrm>
        </p:grpSpPr>
        <p:sp>
          <p:nvSpPr>
            <p:cNvPr id="41" name="Trapezoid 40"/>
            <p:cNvSpPr/>
            <p:nvPr/>
          </p:nvSpPr>
          <p:spPr>
            <a:xfrm rot="18058155">
              <a:off x="1146396" y="577103"/>
              <a:ext cx="718702" cy="1335093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rapezoid 41"/>
            <p:cNvSpPr/>
            <p:nvPr/>
          </p:nvSpPr>
          <p:spPr>
            <a:xfrm rot="18058155">
              <a:off x="1104954" y="606738"/>
              <a:ext cx="683313" cy="1227894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3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6440">
            <a:off x="5389982" y="2390869"/>
            <a:ext cx="1427430" cy="146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6440">
            <a:off x="6145294" y="3020331"/>
            <a:ext cx="1427430" cy="146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1311">
            <a:off x="787688" y="4611111"/>
            <a:ext cx="1023308" cy="105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C:\Users\Barry\AppData\Local\Microsoft\Windows\Temporary Internet Files\Content.IE5\MPG8PURR\MC9001988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37221">
            <a:off x="879933" y="3497857"/>
            <a:ext cx="1023308" cy="105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23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 descr="data:image/jpeg;base64,/9j/4AAQSkZJRgABAQAAAQABAAD/2wCEAAkGBxMTEhQUExQWFhUXFxcVFRcVGBcXGBcXFRQWFxcYFBUYHCggGBwlHBUUITEhJSkrLi4uFx8zODMsNygtLisBCgoKDg0OGxAQGywkHCQsLCwsLCwsLCwsLCwsLCwsLCwsLCwsLCwsLCwsLCwsLCwsLCwsLCwsLCwsLCwsLCw3LP/AABEIAMsA+AMBIgACEQEDEQH/xAAcAAABBQEBAQAAAAAAAAAAAAAFAQIDBAYABwj/xAA/EAABAwEFBQUFBwMEAgMAAAABAAIDEQQFEiExBkFRYZETInGBoRQyUrHBBxVCU9Hh8CNy8RZDYoKSwiQzsv/EABoBAAIDAQEAAAAAAAAAAAAAAAABAgMEBQb/xAArEQACAgEDAwMEAgMBAAAAAAAAAQIRAwQSITFBURMUYQUiUqGBkSMyQnH/2gAMAwEAAhEDEQA/APG8K7CpKJaKNkCLCuwqWi6iBkWFIBmpqJoGZQAzClwqSi6iAI8K7CpKLqIASGAuIa0Ek5ABaWz7PRxAGc1f+W3d/cVJstEIoZrSRVze4zkTvTLmtIfO0ymorVxP1RzRTkm1wi52DaZRho5D6qvLAxaS12abEWgh0cnuuyowDM+iGMuuN4c5kndZXGeFFU8cr6lEvU7Mzr4wH5cE+G0PBoAHDfiGXVHILiYZQ4uJjLa868Chd7wFhLWNcGVJBO+vNTjV02aoaPU7d7T2+eQ3cV/QwMkHZkF+uClK05rOXWzDajIRUd4imaoOeQmRWxzCHA0IzCmscU7XUuc24qL7G1fbI5Msqbw4U+aCXhd0PvAYTy08kfFtZJCx7qd5tT9Vm7bayz3C17DuOeHqlQgLLE1pNF6VcN2RwXe5xylkaHPruB90dF5q+SteaNvv9/YYC4uc6mIng3JoVWaLkkkX4ZKLbZn7U2r3eJ+ahDM1MRVIGqxGdjMKTAtbsLdTJ5JA9uIBqIbN3HHJPaQ5lQwig4ap8kbMHhXFq32zWzjHmeRzMQY4hrfBDL+hhkkjjiiLHlwa4EU1NErCzJ4F2Feo/c0EbmWcw1Lh71K9Sgt0bON9ukjc2rWZgeKfNhYC2WudlokLX1oBXJIt/dFngNoeIW0ewUcFyklwFnmhauwIwNnrT+UV3+n7T+U5VbkOmB+zXdkjUez1p/KKcdnrSf8AaKNyFTAnYpvZZlHnbO2r8opG7N2qpPZFG5BTAnYruxR07OWr8spw2btX5RRuQ6YB7Bd2C0A2ctX5Xql/03avyvVG5eQpl7YxjJoZ7K7Jzu+wnjwVO7nx2V0sdpjJLhhy3DiEsNw2xjg5kZDgag1WtZA60MDbVB3qe+NU1JEJQb5A1m2rhiDYmMcYgCHF3vZ8FUsd/WdgkjEbuzfnWveJ5ohavs+cauhcSODhp50Q5+wVtpUR1HEVp8lK0R2y8DZNo43vcHxENLQGBpoRTIZhHbh2WD4+1mJoc448Rd3eLzv00WeGxlpLswG+P+F6Fdd3WhsDImxPcWgNqBl5fuqcqtfab9NlkrUm6/8AeAbe90WcubAImZjG6lAWgMOeWlTRec3xdUbSQ0uB55he+WbZKXBicWNcR3ga100c4cFi772BnLHTh8b20xNDS6pGdKVbQ6KOOORdizK8cugEijAjYCBUNGgoNOCw+0J/qGh3+C3NokEcfe1Azpxosded2SmH2g0wF3nrRX35MYIHJTNGSgYVobt2cmmjD2Uoa0qeCcnSBgVdRaP/AEbaP+PVL/o2fi3qob4kaYY+ytvfm/tC0Ozl1vhfaXvoMZq0cgCsxdmztusji6MtBIzrpQ6VVvsryq53aM72R6UyT3xBxfgg2afamSTSRNxx9oQ5u856hG9p4I8dmlc0Nf2ja6V80Duy7rfASWSMoTUg5ipUN63PbbQ4OkkbUaAHIKO+NdRbWazaG0Wtr2ezxteCNTuQjY2aR1ttHagCSgqB5qKzm8WMwCWOgFKnVULLdFsZMZhKzGdSTqn6kb6hsZp9nbokitNokeBR57vguQV0dvxl/tDKkU5Lk1kihqLXYMC85eLeiX70l4johbrVyKQ2mm5c3fLyR9SXkMC85Msx0XfeUnEdEHFt5dUhtZ4BG6XkPUl5DJvKSmZ9AuF5ycR0QQ2l3JcLQ4o3yF6kvIcF6yU/ZIbyk4oIZ38Vau+yzzuwxitdTuHiU90vI1KbdIJfeEvHoESsl3W2SmEBrTmS/LoKK1ZorNYW4pnh8vPQeAQ+8NuS6oiblx0CmlLubcWJx+6bBN73tLC57SaOaaH9lqPsuv8AE/axyhpc0BzSQK4SSCD5/Nea3tDNaZcTnhgyBNCdOQRHZC7XWeZz+2BBZTKoNag0NfBX4Gk+WdLUajSzwbIRSlX7Pefa2DePDJPFtbuI0r5fyq8v9tNK4yfNGdnbfidGAa5yMp5Ygty2vocPa0bW0ytDHOwh2FpdSgzpXL0Qm1X/ACMijk7NtHmvvV7obirprr0Rayx9yh+EBB37O4sAklxRsrhjwgChrqa6970RwX4Xj/7KEm2TmvoWMc04qkEjDhLqAk5VIbkrlr2jjEcb5Y6RvdhYcQOdD7zfL1VKybOQhraSh5aZA3FhNcVRRw5VVa+Nn5TFEHMZSEh7Qx3vuaKkuqBmcLRvQrNUvbSdJUXrz2bsFvjIGCpqMUZwuB5jjyIWJt32bWoxmzMwuZlSQmg45jVFIKxw4i1jnlzWlpOGSrKucSdwPeXoV3NwRMaTUhoqa1zNK58M1GUFIzZ8EcatM8Ptf2I21o7ksL8uLm/MK9dmylvhEcPYOrpiGbRnmS4ZAZr27tQkElVCePdwzO+TyDaS5X2NjDJMwyPrRja/hpU18x1Qi5rWzt2du4COtTnStNBXxRX7UbcH24tr/wDUxrByL+87/wBVgrwnFMisWRJTpHodL9Gx5MEc05NN8nqt9TMexzWuoHAZjgNKLByTOBILjlkq1z298rCwPyblXkijIWjKnmqp8HH16UZ7E+gP7V3xFMxHiUULW8E3CFCzByDe9xPqu7N1dSidAkJRYAwxvPFciDnjiuRbAh9mfyUjbM47wnunG8pe2A38kBQ1ljPFPZY+LkvtDaapHWhozFUAOFkHFOFibxUbrU1MdbggYVue52Sytafd1PgFa2l2hdG4Wexsa0Uzc3KnjwPisvapp3Zw1DWNL3htakAjIU6+SzwvIB/aNeanWgOn/IHX55LTix3G11NWNvHC0uvc08NgqayuL3b86hXo4WjQBCIb0JaCaYXZBwzaTwPwnkVZE53VVU1JP7iiU5S6hAsFKUCRzKfsqItLuKU2h3FVkC+3lktJsFEDaDyaXjxyb8isQLQd5Wu+y+Ym1PB/KP8A+mrVpptTonCXY9VwoJtPZ7RJAWWZwbITQknD3d9DuKN1WH+0i+nwCONhIEmMuw6kDDQA7tStzdK2adLilkyxjH99DI3/ALJzWSyi0dr/AFA5tWt3FztzwcyNVevjbC1SCz2eEf1nxxlxFO854rQYshlrVMvLZa0P7NjpKMcQe6XGng05FD9oLlnstpjnsodIGUa0YS8gsq3vAaggeqr+5LpSOssmKckpSUpc1xS+Ey9dtstFntTIrdEJMQDRUMJaH5d17dRnovSrXagwgnIUr0GnyXlH33PPbbP7Szs344wG4C2ox8HEnit1tvePYsjNK1cQRyFP1UscrTvyZ/qeOnj4Vtc10/gMWq3hmGp/D5Zqjdu0DZZhGzPIkndkvLtoNqyHOc99Gn3WDMkeCoXdf7z3oXYaihI1pvCU8qjyc1pR6gva+8JZrwtboxiBlcBwo2jNT/aqUdzyPzleAODUcle4kk1zPqmdm5YJ5Ldoul9QzbFCLpIfZGMibSNoHE7z4nenm2uULYk7sjoquphbcnbHm0E70wynikNnNE6KyuJoAihUyPtuaQyK0LskzqEgsDuARQUVca5WWXc48EqKCmXW7Oz7wOqkZs5Nxb1Wkx804OHGqhuZ2PZ4zOt2ak+NtOGvqnt2Xd8Y6FaLPgfJOAOmE9Ci2P2uLwZv/TD/AI29ClGzT/zB0K1DYnfCeiXD4DzH6o5D22HwZeS6Joo5XNc1x7NwwioJyXkkAG8kHjuPiF9AmQcQvKtrtkZu3fJA0SMeScLNWneKLXp51akV5sX2pR6Iz0Uj2tdgIIpnQ7uY379aqSxXtIzMOy+E6Ic+zSMJDmPbuOIHLzRS6ruLzh7N7nbsINCD6LW9rXJjcGbS4bPJaohIwNpUtIrmCNVfluCbcB1RjZW7G2aBrM8R7zxXLEdacEZ7VvwnquZOtzpmyOlhXKdmRh2bk/FQedVq/s/ucx2kuO6Nw8alqcZRuaOpKL7Ky/1iKatPzBVmBr1ELJpoxi2katYnb7Zaa2OY6ORrSxpaWurnUg1BC3DmqKeOo5rqNJ8My4s08U98Op5pc9z2+Ehom7QAgObiJy3914+Sl2tltdjtLZWFz4HGuAaYt7Tllxqto+CundeFNZ58QwyDPihx4pMvWsue6cU+zVVZ5rZ3SW+3R2kxYGw4S4kmgDTWlaZk8E+8532yYg0wtJO4UGg81vL4gLIpCNMJOXhvWDu6GjSfiz8lRml6UPkteRamaSVRiqSBU2zcQeXNgDidS95NUjLmLcmQRt8CtCYyuEZXOeaRL2cDNm6Jfgb1TfuqUfgB81psJ4pMJUN7D2eP5MwLqlr7g6poumatcPqtVQpCEb2L2WP5Mv8AdchHu5570rbHMNI8xvqtN5Lkb2HssfyZ5tjl3s9UjbFJrg9VoSU1G9j9nj+QAbPIP9vLxXI8uRvYeygMEbv+Hk39U9rXjPFTwACkxrhIluZq2oa0v+N3VKWuOrndU7tUvaJWwpeCI2fx6pzbOFIJF3aoGN7FJ2RqKO8qKTtEvaJDGOiB1APiE4MppTyTsaUOCYhKLl1UtUAcEc2VAD3OJGQoBvNSN3kgYWh2VA7+lainFaNKryIo1DrGzRyWtrRU1pyFT0Qy1bQQMrV9ONRT5oAdkLQ98pklq1znFtXO0JqO6Mgqcn2Z4tZ+ja/VdHdK+EUR0+nr78n9KzSPvWJ4a4Y86Frg00IPPgukv+DC1rz3jXIa00qmXRdJs0TYS/GG1oaUoCdEI2w2W9uZG1kgjexxdjGtC2lCRnrRX9jE1BTaT48lK8L5kf8A0wSGHLmRzUAchth2etNkkwyydqwg0cSTQjTVFKLlayT30zo6WMVG0NxpC9OICbhWQ1CY0mNL2a4xpAJiSB6XAuLUwEL0mNdgTTEeJSAXEkxJQxIWoAQlcuLVyYDw1cWqMSjinCZIY8MS4Uzt04SoEKGJC0pcYXYx/CgBKJwC5ruBXCUJgckKfjU1niLzha2pO4ISvhCbKmJOja5xo0EnlmVprNsq4jvuDeQzVyHZoNpSQg8hT1qtmPSOX+7oy5NXGP8AryBLBs7O8jF3G89fILVXbc0cJxNqXUpUn6bleYKADhkkdItcMMYdDHk1Ep9R5UZcGjJNMlNR5jPqFTttuaBqCrkilkdotOZSxWkVWMvS+DicAd6ghvsg5n+UCnYtrNBtFa4yC2oLt2dc1kjbHclPNaw9+Xqon2ccFztcukjoaJ9YsZ7W7klFpckbZRTNILMsBvHG0ld7WUzsabz4KCSN3GnkkBaFq5rvaOaoNhdX3ugUhYeaYFt1ppvSe1FQCJIYykBObTzTfaeagbGd5SdmPJMCVtoPGq5Qlq5AFsxJcJQoXjJStEotstE9pk97jCuEp1ShLLc+pqkNud/OCNoe9xhfquy5oMba7ikNrfXXojaL32P5DoLUsQaBlkECNofTj5I3sZAZ7UwOb3WjGeGWnrRShjcnQe9x/IfurZ2SWjnVYznqfALXXfdscIo0Z7ydSrL3UGSE3jeZjFTTzNF1MeGMOhjyZ5ZOH0CxkUbpwvPby2pkrpQcWkH0QqTa6XiCPCnorNyRWscmeny25o3qrJeTeK8ttG0kztDRUZLylOr6KDzRRNYJdz0+17TRMJD3FpGh+rTofBZa+toO0JDXAjiMqrHy2kn3nEpGSjcqpahdiyGOHS+Qm6auaidKh0kxUbH/AMr+iFNsscEjQWSXiinaCgrvGizljk8vDP5lE3zHASHVIFaEZqWXHvxfJCGT0532CAIKcAFmW3oRnmnm9idDQ1z8Fy9po97j+TQucAlJCzjrwJGue7gojbXbijaR99HwzSgNGiQloWXbeD60J80vtBNM09onrl2RpnU3KItHBAG21w0KQ2553lG0Frl3QfdG0blGKUr80G9rcd58UntDuJ9NUbR++j4DZPRKggmd/wAvNcjaP3sfA2SdvTVcbS3efBDTLnWmXD90j31Ts5FhF1sZmKGvFL7UOBQsOzFf5VPjfnl5A/RFhZedbRoGZpHWs7svNVTOBoOqQPqdOiAsmNpdTnyC9O+ymxERSTOzLnYG+DdfX5Ly2yxOe9rWglxIaBxJNF79cd2izWeOFv4RnzccyepK16WFvcTgPt7e7XTXMagrz2/L2tEJpII5WGuEupip4tNVtr8twjYSTlvXjF82jE/M8RXlXJa8s9kbLU9qslt9va81EeHiA4keqpOcdaeqhbJQUSCXw5rmyyyl3IvPLtwWCTTpomYCc/NMMpp08UhdlmoWVubfVkzgKZ67qqNhTHDjVPadKBKyNjnDkmVonNjceKkNmNNDVWwyV1NeLUdpEtllCN2WjhQrMAUNNDzRi65naVXQxT8k8kbVoH26Hs3ubnrl4KIyAeS09tusTDEXAOyAP0ICo2jZx1O44OPA5dFnyaSdtxXBjb5BHackxzjwVuawOjcWyswuG4pkcA4A867ljaa4YuSmHk6qZvkrXYg1yA4JMG4NHp6oGVKrgHc1ebFxpmOiUw0H6oApnFzSxtcNRVTYOf8AOakDOpTsCsS7wXKx7OuSAF4hlwSYleisngpHXeNa/RKiIOc6uvl+yQh3EIkywDinNsbRnl0RQUCmk+aeH+PNFYrMNcstP8KQQ1+GnhryRQUaH7Lbo7Sczu92IUbX43D6An0XqL5f0Q7ZW7BZ7NGylCRjf/c4Z/QLrVae5IW0OE8cuq62GG2KRclwZDbe8auwDzXnk0Bc4knI/wAAWhvaYySucRSpOQNdOaHdkCNOOhHFZNXO3tFk8FD2Ou8dE4WQbyrZj5UHVKWZ8fNY6K6KzbM00Kc2FvDwVwQ8/H/CQRDSv8KAogEXr/Mk8x6Z+KUx7vmkMRGpTAeHEaFRue47x4/NKY3cQmdmd5CQDJ4cQzoCPoqrO6cx51yVyh9fkmysLhorceRxZdDK48PoXLLahwcfD9StLsoztZg0sIFC458OKxGBwPHw18uK0GyFpLZxQF1QRTFh5518F08WoUibjGXKPWbZd8UrcMjGuGgqMx4HcvO9p9jXx1dAMcepH4m/qFsoLxcNWEeOfqrftwIyFfOiJ44zVMrcTxXHTJNa6h1C9Ov7ZiO1d5rTFJvdQEH+4BZG9di7TCC5gErQKnAO9/4rDPTTXTlENrAPa+aRzv5qoS4CoJod4ORUZlaMgVnaa6kSyJFxkJPKiqCfPeUx9rOgCQF7GRWhXIcLUeFVyLCwoZPDNKZdx3dFETpTkCkLqaBMCz2gITXSbsqKvj4/ypT2yNrmdckAWQ4eWVPJE9mrH21piYRliq7wAr9ECx676fzJbT7NbG90r5qABrcILjkS4/oFZhjumhrqelrDXxeLYorQz8VSwDxNQehWrt97xQisjgDwGa8m2nvFskrntPdca08BTqunKe2LZfHjl9CnjGny3KSrdK0pn6Ic+0MAyPRMfax4/wA4rkydu2UOVuwm97f5uUZc0g0pUBD3WvM5cvBM7cihSEEQ41GYTiTv8kK9scctM9PqmtndpU/zggAw12ZquxjPgNxPLchILyaajwIz4pPZZOfqge2XgJm0A51HVR+1N3lv0VAXfJl3TTXRS/dcx/DrnuSJLFkfZlh9sbXx4aJjrSPqM0z7qmOrRyzCl+6ZSNG9QnZP0Mv4shdbCuZbnMcHCrXDQhTsueUDRg80puZ53ty4E1QpUxrTZu0WHbr2nD+7I58LvjZ3mHm6M6eS09lda6B8RitDNxbSv7FeeC4j8Q9VcuyzWiB2KKXD4E0PiFrhqvyLlhy94np1nvabR9mkry06ItZrTj1Y9v8AcKLFXTtRPSkzhyIGXmNyu35tgLPHk4PkI7oGgrvK1RzQatEZYpJ00WNrdj47UHOYGsl+Lc7k4D5ryS8bA+GR0cjaObrvrzBXoLNsnxQmSXNxAwMGVXOzA8hTqsvaA2bHabQDGxxPZRtze8neK7q9VRnhGfTqSjpd0JSbqv2/BnMQ4ck3Caq5DYS8BzSwggHM0PmNxUxuh5z7nVYXSKPbZfxYLdGaaalIin3VINw8AVyOA9vk/Fj8Wo3HhkoxIc6AcalFWXfFXSvmf1UrbIz4RTqhyRqX0+flAN73nc3PVI1jiaeYoOC0QiaMg2nl9UoeAQ3oAiy2P01ydX+gA2xv1Naanw4novVLmvax+zRsOQawBxLSMwMzXxWQsFmM0oazvHfUnCBXUrUttjImPwyNDWVD3BrA1zh+FhdWviVs01q2W5dDiwRqT+5/pAq9IYJG44LQwDg54w+FSstPd7ZMg9lRmcBxfIo221WaYHtrRAwE6MZp4moaT5IK/wBijn/+Pae0JacQGHCBxruVmaVxaIRwYnw5X/HH9kY2fbvefIKQXFFvLt3LRSPvmAA/1GmmWR+VFE6+Y6jCHur8LXH6LnVIuWnwLsTtumEbj5lStsMXwN881Qdekh9yzyH+6jVzZrScmxxt8XF3WgRtZNQxLpH9BRkLBowdApKjgEDljtJ96VjdMmsr6lNlsUtM55DXg1oHyT2/JLcl0QcBKjntjG++9rd+Zp0QiG7cWsstebjp4DILpLhiJq4udSuTnEo2x7sTm+yJJdobOP8AcJ4UBIVZu0kFSRjrzNB0JTzcMHweNSa/PJSR3LZ6V7NuXjqp1j+SF5GcNomHMYR/c8D0VG07SltSDERnlicTXpSiIQ3RD7zo2Hypkpvu2E/gYP8Aqj/Gh/5GZmbayY1pg/8AE/Uqs3aa06Y+jR+i1wscbXZRMP8A1H1CnDAPda0f9QM1PfBf8lezJ5Me29bYT7z/ACb+yQ2q2jfLnyd+i2jXcs11eKXqr8R+lJ9zHRPtRNXOlHX9EUs7q0xPILhvxE5V5LRwu4V8uakw1Vsci8FMscrqzH3qHlwBeXNyIIaeW87+Se62Ple10kpjDAA0lrt9dDxWs7Ljnw/wkLa7h5hP1fgj6UvIDds6He5NG4cM6+qhds/KyuFkZA4l+nKhWh7I6iia5uWYUZTslCLiwA19pYKCOOg/5n0quROMjd6rlQ2vBqW4f245pj7Xh/CTwpVQnUcwU2L3yM6U4lG1FbySLDZ5DXC0Ac0Ltdmle6rZMO45V8gdyvO95o5E9FZawU04JppBGc7tMz8N0TtNXWl7aincBbXhU1TprhEjaPnmfTSru70RmdoqPH6KSNuh5BSeRpWLa3w2AmbIwCjiXk83UHQBWINnbM3LBU8yT13I43NR1z6qPqyfcsWFIjhssbAMLGDwaB6qwHU8Ny7WtVC096m79lC7JKKJHuq00z/nFRgOFKUGmL9uaki0HmufoPD6JDoRrqncRpom9oN1daU4KF8hpWu8DrRXsIpVDBKyF9eNK5aJRHlTNPYdU2N5qkS2ilmiSJup48k4n5pkjyCPFIdD+yPGqaG0Tm7/AATXIHSFxD/KSuSRv6JtPmgKFeBw0S4l1Ex+5AyQSEaKQ2jnRRNHzTCf55pptCcUy12hIyK4OPFVhvXO0Ut7Iemid06hkmJy0TQnHVJybGopEbqrk54XJEj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71475" y="-998538"/>
            <a:ext cx="333375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data:image/jpeg;base64,/9j/4AAQSkZJRgABAQAAAQABAAD/2wCEAAkGBxMTEhQUExQWFhUXFxcVFRcVGBcXGBcXFRQWFxcYFBUYHCggGBwlHBUUITEhJSkrLi4uFx8zODMsNygtLisBCgoKDg0OGxAQGywkHCQsLCwsLCwsLCwsLCwsLCwsLCwsLCwsLCwsLCwsLCwsLCwsLCwsLCwsLCwsLCwsLCw3LP/AABEIAMsA+AMBIgACEQEDEQH/xAAcAAABBQEBAQAAAAAAAAAAAAAFAQIDBAYABwj/xAA/EAABAwEFBQUFBwMEAgMAAAABAAIDEQQFEiExBkFRYZETInGBoRQyUrHBBxVCU9Hh8CNy8RZDYoKSwiQzsv/EABoBAAIDAQEAAAAAAAAAAAAAAAABAgMEBQb/xAArEQACAgEDAwMEAgMBAAAAAAAAAQIRAwQSITFBURMUYQUiUqGBkSMyQnH/2gAMAwEAAhEDEQA/APG8K7CpKJaKNkCLCuwqWi6iBkWFIBmpqJoGZQAzClwqSi6iAI8K7CpKLqIASGAuIa0Ek5ABaWz7PRxAGc1f+W3d/cVJstEIoZrSRVze4zkTvTLmtIfO0ymorVxP1RzRTkm1wi52DaZRho5D6qvLAxaS12abEWgh0cnuuyowDM+iGMuuN4c5kndZXGeFFU8cr6lEvU7Mzr4wH5cE+G0PBoAHDfiGXVHILiYZQ4uJjLa868Chd7wFhLWNcGVJBO+vNTjV02aoaPU7d7T2+eQ3cV/QwMkHZkF+uClK05rOXWzDajIRUd4imaoOeQmRWxzCHA0IzCmscU7XUuc24qL7G1fbI5Msqbw4U+aCXhd0PvAYTy08kfFtZJCx7qd5tT9Vm7bayz3C17DuOeHqlQgLLE1pNF6VcN2RwXe5xylkaHPruB90dF5q+SteaNvv9/YYC4uc6mIng3JoVWaLkkkX4ZKLbZn7U2r3eJ+ahDM1MRVIGqxGdjMKTAtbsLdTJ5JA9uIBqIbN3HHJPaQ5lQwig4ap8kbMHhXFq32zWzjHmeRzMQY4hrfBDL+hhkkjjiiLHlwa4EU1NErCzJ4F2Feo/c0EbmWcw1Lh71K9Sgt0bON9ukjc2rWZgeKfNhYC2WudlokLX1oBXJIt/dFngNoeIW0ewUcFyklwFnmhauwIwNnrT+UV3+n7T+U5VbkOmB+zXdkjUez1p/KKcdnrSf8AaKNyFTAnYpvZZlHnbO2r8opG7N2qpPZFG5BTAnYruxR07OWr8spw2btX5RRuQ6YB7Bd2C0A2ctX5Xql/03avyvVG5eQpl7YxjJoZ7K7Jzu+wnjwVO7nx2V0sdpjJLhhy3DiEsNw2xjg5kZDgag1WtZA60MDbVB3qe+NU1JEJQb5A1m2rhiDYmMcYgCHF3vZ8FUsd/WdgkjEbuzfnWveJ5ohavs+cauhcSODhp50Q5+wVtpUR1HEVp8lK0R2y8DZNo43vcHxENLQGBpoRTIZhHbh2WD4+1mJoc448Rd3eLzv00WeGxlpLswG+P+F6Fdd3WhsDImxPcWgNqBl5fuqcqtfab9NlkrUm6/8AeAbe90WcubAImZjG6lAWgMOeWlTRec3xdUbSQ0uB55he+WbZKXBicWNcR3ga100c4cFi772BnLHTh8b20xNDS6pGdKVbQ6KOOORdizK8cugEijAjYCBUNGgoNOCw+0J/qGh3+C3NokEcfe1Azpxosded2SmH2g0wF3nrRX35MYIHJTNGSgYVobt2cmmjD2Uoa0qeCcnSBgVdRaP/AEbaP+PVL/o2fi3qob4kaYY+ytvfm/tC0Ozl1vhfaXvoMZq0cgCsxdmztusji6MtBIzrpQ6VVvsryq53aM72R6UyT3xBxfgg2afamSTSRNxx9oQ5u856hG9p4I8dmlc0Nf2ja6V80Duy7rfASWSMoTUg5ipUN63PbbQ4OkkbUaAHIKO+NdRbWazaG0Wtr2ezxteCNTuQjY2aR1ttHagCSgqB5qKzm8WMwCWOgFKnVULLdFsZMZhKzGdSTqn6kb6hsZp9nbokitNokeBR57vguQV0dvxl/tDKkU5Lk1kihqLXYMC85eLeiX70l4johbrVyKQ2mm5c3fLyR9SXkMC85Msx0XfeUnEdEHFt5dUhtZ4BG6XkPUl5DJvKSmZ9AuF5ycR0QQ2l3JcLQ4o3yF6kvIcF6yU/ZIbyk4oIZ38Vau+yzzuwxitdTuHiU90vI1KbdIJfeEvHoESsl3W2SmEBrTmS/LoKK1ZorNYW4pnh8vPQeAQ+8NuS6oiblx0CmlLubcWJx+6bBN73tLC57SaOaaH9lqPsuv8AE/axyhpc0BzSQK4SSCD5/Nea3tDNaZcTnhgyBNCdOQRHZC7XWeZz+2BBZTKoNag0NfBX4Gk+WdLUajSzwbIRSlX7Pefa2DePDJPFtbuI0r5fyq8v9tNK4yfNGdnbfidGAa5yMp5Ygty2vocPa0bW0ytDHOwh2FpdSgzpXL0Qm1X/ACMijk7NtHmvvV7obirprr0Rayx9yh+EBB37O4sAklxRsrhjwgChrqa6970RwX4Xj/7KEm2TmvoWMc04qkEjDhLqAk5VIbkrlr2jjEcb5Y6RvdhYcQOdD7zfL1VKybOQhraSh5aZA3FhNcVRRw5VVa+Nn5TFEHMZSEh7Qx3vuaKkuqBmcLRvQrNUvbSdJUXrz2bsFvjIGCpqMUZwuB5jjyIWJt32bWoxmzMwuZlSQmg45jVFIKxw4i1jnlzWlpOGSrKucSdwPeXoV3NwRMaTUhoqa1zNK58M1GUFIzZ8EcatM8Ptf2I21o7ksL8uLm/MK9dmylvhEcPYOrpiGbRnmS4ZAZr27tQkElVCePdwzO+TyDaS5X2NjDJMwyPrRja/hpU18x1Qi5rWzt2du4COtTnStNBXxRX7UbcH24tr/wDUxrByL+87/wBVgrwnFMisWRJTpHodL9Gx5MEc05NN8nqt9TMexzWuoHAZjgNKLByTOBILjlkq1z298rCwPyblXkijIWjKnmqp8HH16UZ7E+gP7V3xFMxHiUULW8E3CFCzByDe9xPqu7N1dSidAkJRYAwxvPFciDnjiuRbAh9mfyUjbM47wnunG8pe2A38kBQ1ljPFPZY+LkvtDaapHWhozFUAOFkHFOFibxUbrU1MdbggYVue52Sytafd1PgFa2l2hdG4Wexsa0Uzc3KnjwPisvapp3Zw1DWNL3htakAjIU6+SzwvIB/aNeanWgOn/IHX55LTix3G11NWNvHC0uvc08NgqayuL3b86hXo4WjQBCIb0JaCaYXZBwzaTwPwnkVZE53VVU1JP7iiU5S6hAsFKUCRzKfsqItLuKU2h3FVkC+3lktJsFEDaDyaXjxyb8isQLQd5Wu+y+Ym1PB/KP8A+mrVpptTonCXY9VwoJtPZ7RJAWWZwbITQknD3d9DuKN1WH+0i+nwCONhIEmMuw6kDDQA7tStzdK2adLilkyxjH99DI3/ALJzWSyi0dr/AFA5tWt3FztzwcyNVevjbC1SCz2eEf1nxxlxFO854rQYshlrVMvLZa0P7NjpKMcQe6XGng05FD9oLlnstpjnsodIGUa0YS8gsq3vAaggeqr+5LpSOssmKckpSUpc1xS+Ey9dtstFntTIrdEJMQDRUMJaH5d17dRnovSrXagwgnIUr0GnyXlH33PPbbP7Szs344wG4C2ox8HEnit1tvePYsjNK1cQRyFP1UscrTvyZ/qeOnj4Vtc10/gMWq3hmGp/D5Zqjdu0DZZhGzPIkndkvLtoNqyHOc99Gn3WDMkeCoXdf7z3oXYaihI1pvCU8qjyc1pR6gva+8JZrwtboxiBlcBwo2jNT/aqUdzyPzleAODUcle4kk1zPqmdm5YJ5Ldoul9QzbFCLpIfZGMibSNoHE7z4nenm2uULYk7sjoquphbcnbHm0E70wynikNnNE6KyuJoAihUyPtuaQyK0LskzqEgsDuARQUVca5WWXc48EqKCmXW7Oz7wOqkZs5Nxb1Wkx804OHGqhuZ2PZ4zOt2ak+NtOGvqnt2Xd8Y6FaLPgfJOAOmE9Ci2P2uLwZv/TD/AI29ClGzT/zB0K1DYnfCeiXD4DzH6o5D22HwZeS6Joo5XNc1x7NwwioJyXkkAG8kHjuPiF9AmQcQvKtrtkZu3fJA0SMeScLNWneKLXp51akV5sX2pR6Iz0Uj2tdgIIpnQ7uY379aqSxXtIzMOy+E6Ic+zSMJDmPbuOIHLzRS6ruLzh7N7nbsINCD6LW9rXJjcGbS4bPJaohIwNpUtIrmCNVfluCbcB1RjZW7G2aBrM8R7zxXLEdacEZ7VvwnquZOtzpmyOlhXKdmRh2bk/FQedVq/s/ucx2kuO6Nw8alqcZRuaOpKL7Ky/1iKatPzBVmBr1ELJpoxi2katYnb7Zaa2OY6ORrSxpaWurnUg1BC3DmqKeOo5rqNJ8My4s08U98Op5pc9z2+Ehom7QAgObiJy3914+Sl2tltdjtLZWFz4HGuAaYt7Tllxqto+CundeFNZ58QwyDPihx4pMvWsue6cU+zVVZ5rZ3SW+3R2kxYGw4S4kmgDTWlaZk8E+8532yYg0wtJO4UGg81vL4gLIpCNMJOXhvWDu6GjSfiz8lRml6UPkteRamaSVRiqSBU2zcQeXNgDidS95NUjLmLcmQRt8CtCYyuEZXOeaRL2cDNm6Jfgb1TfuqUfgB81psJ4pMJUN7D2eP5MwLqlr7g6poumatcPqtVQpCEb2L2WP5Mv8AdchHu5570rbHMNI8xvqtN5Lkb2HssfyZ5tjl3s9UjbFJrg9VoSU1G9j9nj+QAbPIP9vLxXI8uRvYeygMEbv+Hk39U9rXjPFTwACkxrhIluZq2oa0v+N3VKWuOrndU7tUvaJWwpeCI2fx6pzbOFIJF3aoGN7FJ2RqKO8qKTtEvaJDGOiB1APiE4MppTyTsaUOCYhKLl1UtUAcEc2VAD3OJGQoBvNSN3kgYWh2VA7+lainFaNKryIo1DrGzRyWtrRU1pyFT0Qy1bQQMrV9ONRT5oAdkLQ98pklq1znFtXO0JqO6Mgqcn2Z4tZ+ja/VdHdK+EUR0+nr78n9KzSPvWJ4a4Y86Frg00IPPgukv+DC1rz3jXIa00qmXRdJs0TYS/GG1oaUoCdEI2w2W9uZG1kgjexxdjGtC2lCRnrRX9jE1BTaT48lK8L5kf8A0wSGHLmRzUAchth2etNkkwyydqwg0cSTQjTVFKLlayT30zo6WMVG0NxpC9OICbhWQ1CY0mNL2a4xpAJiSB6XAuLUwEL0mNdgTTEeJSAXEkxJQxIWoAQlcuLVyYDw1cWqMSjinCZIY8MS4Uzt04SoEKGJC0pcYXYx/CgBKJwC5ruBXCUJgckKfjU1niLzha2pO4ISvhCbKmJOja5xo0EnlmVprNsq4jvuDeQzVyHZoNpSQg8hT1qtmPSOX+7oy5NXGP8AryBLBs7O8jF3G89fILVXbc0cJxNqXUpUn6bleYKADhkkdItcMMYdDHk1Ep9R5UZcGjJNMlNR5jPqFTttuaBqCrkilkdotOZSxWkVWMvS+DicAd6ghvsg5n+UCnYtrNBtFa4yC2oLt2dc1kjbHclPNaw9+Xqon2ccFztcukjoaJ9YsZ7W7klFpckbZRTNILMsBvHG0ld7WUzsabz4KCSN3GnkkBaFq5rvaOaoNhdX3ugUhYeaYFt1ppvSe1FQCJIYykBObTzTfaeagbGd5SdmPJMCVtoPGq5Qlq5AFsxJcJQoXjJStEotstE9pk97jCuEp1ShLLc+pqkNud/OCNoe9xhfquy5oMba7ikNrfXXojaL32P5DoLUsQaBlkECNofTj5I3sZAZ7UwOb3WjGeGWnrRShjcnQe9x/IfurZ2SWjnVYznqfALXXfdscIo0Z7ydSrL3UGSE3jeZjFTTzNF1MeGMOhjyZ5ZOH0CxkUbpwvPby2pkrpQcWkH0QqTa6XiCPCnorNyRWscmeny25o3qrJeTeK8ttG0kztDRUZLylOr6KDzRRNYJdz0+17TRMJD3FpGh+rTofBZa+toO0JDXAjiMqrHy2kn3nEpGSjcqpahdiyGOHS+Qm6auaidKh0kxUbH/AMr+iFNsscEjQWSXiinaCgrvGizljk8vDP5lE3zHASHVIFaEZqWXHvxfJCGT0532CAIKcAFmW3oRnmnm9idDQ1z8Fy9po97j+TQucAlJCzjrwJGue7gojbXbijaR99HwzSgNGiQloWXbeD60J80vtBNM09onrl2RpnU3KItHBAG21w0KQ2553lG0Frl3QfdG0blGKUr80G9rcd58UntDuJ9NUbR++j4DZPRKggmd/wAvNcjaP3sfA2SdvTVcbS3efBDTLnWmXD90j31Ts5FhF1sZmKGvFL7UOBQsOzFf5VPjfnl5A/RFhZedbRoGZpHWs7svNVTOBoOqQPqdOiAsmNpdTnyC9O+ymxERSTOzLnYG+DdfX5Ly2yxOe9rWglxIaBxJNF79cd2izWeOFv4RnzccyepK16WFvcTgPt7e7XTXMagrz2/L2tEJpII5WGuEupip4tNVtr8twjYSTlvXjF82jE/M8RXlXJa8s9kbLU9qslt9va81EeHiA4keqpOcdaeqhbJQUSCXw5rmyyyl3IvPLtwWCTTpomYCc/NMMpp08UhdlmoWVubfVkzgKZ67qqNhTHDjVPadKBKyNjnDkmVonNjceKkNmNNDVWwyV1NeLUdpEtllCN2WjhQrMAUNNDzRi65naVXQxT8k8kbVoH26Hs3ubnrl4KIyAeS09tusTDEXAOyAP0ICo2jZx1O44OPA5dFnyaSdtxXBjb5BHackxzjwVuawOjcWyswuG4pkcA4A867ljaa4YuSmHk6qZvkrXYg1yA4JMG4NHp6oGVKrgHc1ebFxpmOiUw0H6oApnFzSxtcNRVTYOf8AOakDOpTsCsS7wXKx7OuSAF4hlwSYleisngpHXeNa/RKiIOc6uvl+yQh3EIkywDinNsbRnl0RQUCmk+aeH+PNFYrMNcstP8KQQ1+GnhryRQUaH7Lbo7Sczu92IUbX43D6An0XqL5f0Q7ZW7BZ7NGylCRjf/c4Z/QLrVae5IW0OE8cuq62GG2KRclwZDbe8auwDzXnk0Bc4knI/wAAWhvaYySucRSpOQNdOaHdkCNOOhHFZNXO3tFk8FD2Ou8dE4WQbyrZj5UHVKWZ8fNY6K6KzbM00Kc2FvDwVwQ8/H/CQRDSv8KAogEXr/Mk8x6Z+KUx7vmkMRGpTAeHEaFRue47x4/NKY3cQmdmd5CQDJ4cQzoCPoqrO6cx51yVyh9fkmysLhorceRxZdDK48PoXLLahwcfD9StLsoztZg0sIFC458OKxGBwPHw18uK0GyFpLZxQF1QRTFh5518F08WoUibjGXKPWbZd8UrcMjGuGgqMx4HcvO9p9jXx1dAMcepH4m/qFsoLxcNWEeOfqrftwIyFfOiJ44zVMrcTxXHTJNa6h1C9Ov7ZiO1d5rTFJvdQEH+4BZG9di7TCC5gErQKnAO9/4rDPTTXTlENrAPa+aRzv5qoS4CoJod4ORUZlaMgVnaa6kSyJFxkJPKiqCfPeUx9rOgCQF7GRWhXIcLUeFVyLCwoZPDNKZdx3dFETpTkCkLqaBMCz2gITXSbsqKvj4/ypT2yNrmdckAWQ4eWVPJE9mrH21piYRliq7wAr9ECx676fzJbT7NbG90r5qABrcILjkS4/oFZhjumhrqelrDXxeLYorQz8VSwDxNQehWrt97xQisjgDwGa8m2nvFskrntPdca08BTqunKe2LZfHjl9CnjGny3KSrdK0pn6Ic+0MAyPRMfax4/wA4rkydu2UOVuwm97f5uUZc0g0pUBD3WvM5cvBM7cihSEEQ41GYTiTv8kK9scctM9PqmtndpU/zggAw12ZquxjPgNxPLchILyaajwIz4pPZZOfqge2XgJm0A51HVR+1N3lv0VAXfJl3TTXRS/dcx/DrnuSJLFkfZlh9sbXx4aJjrSPqM0z7qmOrRyzCl+6ZSNG9QnZP0Mv4shdbCuZbnMcHCrXDQhTsueUDRg80puZ53ty4E1QpUxrTZu0WHbr2nD+7I58LvjZ3mHm6M6eS09lda6B8RitDNxbSv7FeeC4j8Q9VcuyzWiB2KKXD4E0PiFrhqvyLlhy94np1nvabR9mkry06ItZrTj1Y9v8AcKLFXTtRPSkzhyIGXmNyu35tgLPHk4PkI7oGgrvK1RzQatEZYpJ00WNrdj47UHOYGsl+Lc7k4D5ryS8bA+GR0cjaObrvrzBXoLNsnxQmSXNxAwMGVXOzA8hTqsvaA2bHabQDGxxPZRtze8neK7q9VRnhGfTqSjpd0JSbqv2/BnMQ4ck3Caq5DYS8BzSwggHM0PmNxUxuh5z7nVYXSKPbZfxYLdGaaalIin3VINw8AVyOA9vk/Fj8Wo3HhkoxIc6AcalFWXfFXSvmf1UrbIz4RTqhyRqX0+flAN73nc3PVI1jiaeYoOC0QiaMg2nl9UoeAQ3oAiy2P01ydX+gA2xv1Naanw4novVLmvax+zRsOQawBxLSMwMzXxWQsFmM0oazvHfUnCBXUrUttjImPwyNDWVD3BrA1zh+FhdWviVs01q2W5dDiwRqT+5/pAq9IYJG44LQwDg54w+FSstPd7ZMg9lRmcBxfIo221WaYHtrRAwE6MZp4moaT5IK/wBijn/+Pae0JacQGHCBxruVmaVxaIRwYnw5X/HH9kY2fbvefIKQXFFvLt3LRSPvmAA/1GmmWR+VFE6+Y6jCHur8LXH6LnVIuWnwLsTtumEbj5lStsMXwN881Qdekh9yzyH+6jVzZrScmxxt8XF3WgRtZNQxLpH9BRkLBowdApKjgEDljtJ96VjdMmsr6lNlsUtM55DXg1oHyT2/JLcl0QcBKjntjG++9rd+Zp0QiG7cWsstebjp4DILpLhiJq4udSuTnEo2x7sTm+yJJdobOP8AcJ4UBIVZu0kFSRjrzNB0JTzcMHweNSa/PJSR3LZ6V7NuXjqp1j+SF5GcNomHMYR/c8D0VG07SltSDERnlicTXpSiIQ3RD7zo2Hypkpvu2E/gYP8Aqj/Gh/5GZmbayY1pg/8AE/Uqs3aa06Y+jR+i1wscbXZRMP8A1H1CnDAPda0f9QM1PfBf8lezJ5Me29bYT7z/ACb+yQ2q2jfLnyd+i2jXcs11eKXqr8R+lJ9zHRPtRNXOlHX9EUs7q0xPILhvxE5V5LRwu4V8uakw1Vsci8FMscrqzH3qHlwBeXNyIIaeW87+Se62Ple10kpjDAA0lrt9dDxWs7Ljnw/wkLa7h5hP1fgj6UvIDds6He5NG4cM6+qhds/KyuFkZA4l+nKhWh7I6iia5uWYUZTslCLiwA19pYKCOOg/5n0quROMjd6rlQ2vBqW4f245pj7Xh/CTwpVQnUcwU2L3yM6U4lG1FbySLDZ5DXC0Ac0Ltdmle6rZMO45V8gdyvO95o5E9FZawU04JppBGc7tMz8N0TtNXWl7aincBbXhU1TprhEjaPnmfTSru70RmdoqPH6KSNuh5BSeRpWLa3w2AmbIwCjiXk83UHQBWINnbM3LBU8yT13I43NR1z6qPqyfcsWFIjhssbAMLGDwaB6qwHU8Ny7WtVC096m79lC7JKKJHuq00z/nFRgOFKUGmL9uaki0HmufoPD6JDoRrqncRpom9oN1daU4KF8hpWu8DrRXsIpVDBKyF9eNK5aJRHlTNPYdU2N5qkS2ilmiSJup48k4n5pkjyCPFIdD+yPGqaG0Tm7/AATXIHSFxD/KSuSRv6JtPmgKFeBw0S4l1Ex+5AyQSEaKQ2jnRRNHzTCf55pptCcUy12hIyK4OPFVhvXO0Ut7Iemid06hkmJy0TQnHVJybGopEbqrk54XJEj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23875" y="-846138"/>
            <a:ext cx="333375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data:image/jpeg;base64,/9j/4AAQSkZJRgABAQAAAQABAAD/2wCEAAkGBxMTEhQUExQWFhUXFxcVFRcVGBcXGBcXFRQWFxcYFBUYHCggGBwlHBUUITEhJSkrLi4uFx8zODMsNygtLisBCgoKDg0OGxAQGywkHCQsLCwsLCwsLCwsLCwsLCwsLCwsLCwsLCwsLCwsLCwsLCwsLCwsLCwsLCwsLCwsLCw3LP/AABEIAMsA+AMBIgACEQEDEQH/xAAcAAABBQEBAQAAAAAAAAAAAAAFAQIDBAYABwj/xAA/EAABAwEFBQUFBwMEAgMAAAABAAIDEQQFEiExBkFRYZETInGBoRQyUrHBBxVCU9Hh8CNy8RZDYoKSwiQzsv/EABoBAAIDAQEAAAAAAAAAAAAAAAABAgMEBQb/xAArEQACAgEDAwMEAgMBAAAAAAAAAQIRAwQSITFBURMUYQUiUqGBkSMyQnH/2gAMAwEAAhEDEQA/APG8K7CpKJaKNkCLCuwqWi6iBkWFIBmpqJoGZQAzClwqSi6iAI8K7CpKLqIASGAuIa0Ek5ABaWz7PRxAGc1f+W3d/cVJstEIoZrSRVze4zkTvTLmtIfO0ymorVxP1RzRTkm1wi52DaZRho5D6qvLAxaS12abEWgh0cnuuyowDM+iGMuuN4c5kndZXGeFFU8cr6lEvU7Mzr4wH5cE+G0PBoAHDfiGXVHILiYZQ4uJjLa868Chd7wFhLWNcGVJBO+vNTjV02aoaPU7d7T2+eQ3cV/QwMkHZkF+uClK05rOXWzDajIRUd4imaoOeQmRWxzCHA0IzCmscU7XUuc24qL7G1fbI5Msqbw4U+aCXhd0PvAYTy08kfFtZJCx7qd5tT9Vm7bayz3C17DuOeHqlQgLLE1pNF6VcN2RwXe5xylkaHPruB90dF5q+SteaNvv9/YYC4uc6mIng3JoVWaLkkkX4ZKLbZn7U2r3eJ+ahDM1MRVIGqxGdjMKTAtbsLdTJ5JA9uIBqIbN3HHJPaQ5lQwig4ap8kbMHhXFq32zWzjHmeRzMQY4hrfBDL+hhkkjjiiLHlwa4EU1NErCzJ4F2Feo/c0EbmWcw1Lh71K9Sgt0bON9ukjc2rWZgeKfNhYC2WudlokLX1oBXJIt/dFngNoeIW0ewUcFyklwFnmhauwIwNnrT+UV3+n7T+U5VbkOmB+zXdkjUez1p/KKcdnrSf8AaKNyFTAnYpvZZlHnbO2r8opG7N2qpPZFG5BTAnYruxR07OWr8spw2btX5RRuQ6YB7Bd2C0A2ctX5Xql/03avyvVG5eQpl7YxjJoZ7K7Jzu+wnjwVO7nx2V0sdpjJLhhy3DiEsNw2xjg5kZDgag1WtZA60MDbVB3qe+NU1JEJQb5A1m2rhiDYmMcYgCHF3vZ8FUsd/WdgkjEbuzfnWveJ5ohavs+cauhcSODhp50Q5+wVtpUR1HEVp8lK0R2y8DZNo43vcHxENLQGBpoRTIZhHbh2WD4+1mJoc448Rd3eLzv00WeGxlpLswG+P+F6Fdd3WhsDImxPcWgNqBl5fuqcqtfab9NlkrUm6/8AeAbe90WcubAImZjG6lAWgMOeWlTRec3xdUbSQ0uB55he+WbZKXBicWNcR3ga100c4cFi772BnLHTh8b20xNDS6pGdKVbQ6KOOORdizK8cugEijAjYCBUNGgoNOCw+0J/qGh3+C3NokEcfe1Azpxosded2SmH2g0wF3nrRX35MYIHJTNGSgYVobt2cmmjD2Uoa0qeCcnSBgVdRaP/AEbaP+PVL/o2fi3qob4kaYY+ytvfm/tC0Ozl1vhfaXvoMZq0cgCsxdmztusji6MtBIzrpQ6VVvsryq53aM72R6UyT3xBxfgg2afamSTSRNxx9oQ5u856hG9p4I8dmlc0Nf2ja6V80Duy7rfASWSMoTUg5ipUN63PbbQ4OkkbUaAHIKO+NdRbWazaG0Wtr2ezxteCNTuQjY2aR1ttHagCSgqB5qKzm8WMwCWOgFKnVULLdFsZMZhKzGdSTqn6kb6hsZp9nbokitNokeBR57vguQV0dvxl/tDKkU5Lk1kihqLXYMC85eLeiX70l4johbrVyKQ2mm5c3fLyR9SXkMC85Msx0XfeUnEdEHFt5dUhtZ4BG6XkPUl5DJvKSmZ9AuF5ycR0QQ2l3JcLQ4o3yF6kvIcF6yU/ZIbyk4oIZ38Vau+yzzuwxitdTuHiU90vI1KbdIJfeEvHoESsl3W2SmEBrTmS/LoKK1ZorNYW4pnh8vPQeAQ+8NuS6oiblx0CmlLubcWJx+6bBN73tLC57SaOaaH9lqPsuv8AE/axyhpc0BzSQK4SSCD5/Nea3tDNaZcTnhgyBNCdOQRHZC7XWeZz+2BBZTKoNag0NfBX4Gk+WdLUajSzwbIRSlX7Pefa2DePDJPFtbuI0r5fyq8v9tNK4yfNGdnbfidGAa5yMp5Ygty2vocPa0bW0ytDHOwh2FpdSgzpXL0Qm1X/ACMijk7NtHmvvV7obirprr0Rayx9yh+EBB37O4sAklxRsrhjwgChrqa6970RwX4Xj/7KEm2TmvoWMc04qkEjDhLqAk5VIbkrlr2jjEcb5Y6RvdhYcQOdD7zfL1VKybOQhraSh5aZA3FhNcVRRw5VVa+Nn5TFEHMZSEh7Qx3vuaKkuqBmcLRvQrNUvbSdJUXrz2bsFvjIGCpqMUZwuB5jjyIWJt32bWoxmzMwuZlSQmg45jVFIKxw4i1jnlzWlpOGSrKucSdwPeXoV3NwRMaTUhoqa1zNK58M1GUFIzZ8EcatM8Ptf2I21o7ksL8uLm/MK9dmylvhEcPYOrpiGbRnmS4ZAZr27tQkElVCePdwzO+TyDaS5X2NjDJMwyPrRja/hpU18x1Qi5rWzt2du4COtTnStNBXxRX7UbcH24tr/wDUxrByL+87/wBVgrwnFMisWRJTpHodL9Gx5MEc05NN8nqt9TMexzWuoHAZjgNKLByTOBILjlkq1z298rCwPyblXkijIWjKnmqp8HH16UZ7E+gP7V3xFMxHiUULW8E3CFCzByDe9xPqu7N1dSidAkJRYAwxvPFciDnjiuRbAh9mfyUjbM47wnunG8pe2A38kBQ1ljPFPZY+LkvtDaapHWhozFUAOFkHFOFibxUbrU1MdbggYVue52Sytafd1PgFa2l2hdG4Wexsa0Uzc3KnjwPisvapp3Zw1DWNL3htakAjIU6+SzwvIB/aNeanWgOn/IHX55LTix3G11NWNvHC0uvc08NgqayuL3b86hXo4WjQBCIb0JaCaYXZBwzaTwPwnkVZE53VVU1JP7iiU5S6hAsFKUCRzKfsqItLuKU2h3FVkC+3lktJsFEDaDyaXjxyb8isQLQd5Wu+y+Ym1PB/KP8A+mrVpptTonCXY9VwoJtPZ7RJAWWZwbITQknD3d9DuKN1WH+0i+nwCONhIEmMuw6kDDQA7tStzdK2adLilkyxjH99DI3/ALJzWSyi0dr/AFA5tWt3FztzwcyNVevjbC1SCz2eEf1nxxlxFO854rQYshlrVMvLZa0P7NjpKMcQe6XGng05FD9oLlnstpjnsodIGUa0YS8gsq3vAaggeqr+5LpSOssmKckpSUpc1xS+Ey9dtstFntTIrdEJMQDRUMJaH5d17dRnovSrXagwgnIUr0GnyXlH33PPbbP7Szs344wG4C2ox8HEnit1tvePYsjNK1cQRyFP1UscrTvyZ/qeOnj4Vtc10/gMWq3hmGp/D5Zqjdu0DZZhGzPIkndkvLtoNqyHOc99Gn3WDMkeCoXdf7z3oXYaihI1pvCU8qjyc1pR6gva+8JZrwtboxiBlcBwo2jNT/aqUdzyPzleAODUcle4kk1zPqmdm5YJ5Ldoul9QzbFCLpIfZGMibSNoHE7z4nenm2uULYk7sjoquphbcnbHm0E70wynikNnNE6KyuJoAihUyPtuaQyK0LskzqEgsDuARQUVca5WWXc48EqKCmXW7Oz7wOqkZs5Nxb1Wkx804OHGqhuZ2PZ4zOt2ak+NtOGvqnt2Xd8Y6FaLPgfJOAOmE9Ci2P2uLwZv/TD/AI29ClGzT/zB0K1DYnfCeiXD4DzH6o5D22HwZeS6Joo5XNc1x7NwwioJyXkkAG8kHjuPiF9AmQcQvKtrtkZu3fJA0SMeScLNWneKLXp51akV5sX2pR6Iz0Uj2tdgIIpnQ7uY379aqSxXtIzMOy+E6Ic+zSMJDmPbuOIHLzRS6ruLzh7N7nbsINCD6LW9rXJjcGbS4bPJaohIwNpUtIrmCNVfluCbcB1RjZW7G2aBrM8R7zxXLEdacEZ7VvwnquZOtzpmyOlhXKdmRh2bk/FQedVq/s/ucx2kuO6Nw8alqcZRuaOpKL7Ky/1iKatPzBVmBr1ELJpoxi2katYnb7Zaa2OY6ORrSxpaWurnUg1BC3DmqKeOo5rqNJ8My4s08U98Op5pc9z2+Ehom7QAgObiJy3914+Sl2tltdjtLZWFz4HGuAaYt7Tllxqto+CundeFNZ58QwyDPihx4pMvWsue6cU+zVVZ5rZ3SW+3R2kxYGw4S4kmgDTWlaZk8E+8532yYg0wtJO4UGg81vL4gLIpCNMJOXhvWDu6GjSfiz8lRml6UPkteRamaSVRiqSBU2zcQeXNgDidS95NUjLmLcmQRt8CtCYyuEZXOeaRL2cDNm6Jfgb1TfuqUfgB81psJ4pMJUN7D2eP5MwLqlr7g6poumatcPqtVQpCEb2L2WP5Mv8AdchHu5570rbHMNI8xvqtN5Lkb2HssfyZ5tjl3s9UjbFJrg9VoSU1G9j9nj+QAbPIP9vLxXI8uRvYeygMEbv+Hk39U9rXjPFTwACkxrhIluZq2oa0v+N3VKWuOrndU7tUvaJWwpeCI2fx6pzbOFIJF3aoGN7FJ2RqKO8qKTtEvaJDGOiB1APiE4MppTyTsaUOCYhKLl1UtUAcEc2VAD3OJGQoBvNSN3kgYWh2VA7+lainFaNKryIo1DrGzRyWtrRU1pyFT0Qy1bQQMrV9ONRT5oAdkLQ98pklq1znFtXO0JqO6Mgqcn2Z4tZ+ja/VdHdK+EUR0+nr78n9KzSPvWJ4a4Y86Frg00IPPgukv+DC1rz3jXIa00qmXRdJs0TYS/GG1oaUoCdEI2w2W9uZG1kgjexxdjGtC2lCRnrRX9jE1BTaT48lK8L5kf8A0wSGHLmRzUAchth2etNkkwyydqwg0cSTQjTVFKLlayT30zo6WMVG0NxpC9OICbhWQ1CY0mNL2a4xpAJiSB6XAuLUwEL0mNdgTTEeJSAXEkxJQxIWoAQlcuLVyYDw1cWqMSjinCZIY8MS4Uzt04SoEKGJC0pcYXYx/CgBKJwC5ruBXCUJgckKfjU1niLzha2pO4ISvhCbKmJOja5xo0EnlmVprNsq4jvuDeQzVyHZoNpSQg8hT1qtmPSOX+7oy5NXGP8AryBLBs7O8jF3G89fILVXbc0cJxNqXUpUn6bleYKADhkkdItcMMYdDHk1Ep9R5UZcGjJNMlNR5jPqFTttuaBqCrkilkdotOZSxWkVWMvS+DicAd6ghvsg5n+UCnYtrNBtFa4yC2oLt2dc1kjbHclPNaw9+Xqon2ccFztcukjoaJ9YsZ7W7klFpckbZRTNILMsBvHG0ld7WUzsabz4KCSN3GnkkBaFq5rvaOaoNhdX3ugUhYeaYFt1ppvSe1FQCJIYykBObTzTfaeagbGd5SdmPJMCVtoPGq5Qlq5AFsxJcJQoXjJStEotstE9pk97jCuEp1ShLLc+pqkNud/OCNoe9xhfquy5oMba7ikNrfXXojaL32P5DoLUsQaBlkECNofTj5I3sZAZ7UwOb3WjGeGWnrRShjcnQe9x/IfurZ2SWjnVYznqfALXXfdscIo0Z7ydSrL3UGSE3jeZjFTTzNF1MeGMOhjyZ5ZOH0CxkUbpwvPby2pkrpQcWkH0QqTa6XiCPCnorNyRWscmeny25o3qrJeTeK8ttG0kztDRUZLylOr6KDzRRNYJdz0+17TRMJD3FpGh+rTofBZa+toO0JDXAjiMqrHy2kn3nEpGSjcqpahdiyGOHS+Qm6auaidKh0kxUbH/AMr+iFNsscEjQWSXiinaCgrvGizljk8vDP5lE3zHASHVIFaEZqWXHvxfJCGT0532CAIKcAFmW3oRnmnm9idDQ1z8Fy9po97j+TQucAlJCzjrwJGue7gojbXbijaR99HwzSgNGiQloWXbeD60J80vtBNM09onrl2RpnU3KItHBAG21w0KQ2553lG0Frl3QfdG0blGKUr80G9rcd58UntDuJ9NUbR++j4DZPRKggmd/wAvNcjaP3sfA2SdvTVcbS3efBDTLnWmXD90j31Ts5FhF1sZmKGvFL7UOBQsOzFf5VPjfnl5A/RFhZedbRoGZpHWs7svNVTOBoOqQPqdOiAsmNpdTnyC9O+ymxERSTOzLnYG+DdfX5Ly2yxOe9rWglxIaBxJNF79cd2izWeOFv4RnzccyepK16WFvcTgPt7e7XTXMagrz2/L2tEJpII5WGuEupip4tNVtr8twjYSTlvXjF82jE/M8RXlXJa8s9kbLU9qslt9va81EeHiA4keqpOcdaeqhbJQUSCXw5rmyyyl3IvPLtwWCTTpomYCc/NMMpp08UhdlmoWVubfVkzgKZ67qqNhTHDjVPadKBKyNjnDkmVonNjceKkNmNNDVWwyV1NeLUdpEtllCN2WjhQrMAUNNDzRi65naVXQxT8k8kbVoH26Hs3ubnrl4KIyAeS09tusTDEXAOyAP0ICo2jZx1O44OPA5dFnyaSdtxXBjb5BHackxzjwVuawOjcWyswuG4pkcA4A867ljaa4YuSmHk6qZvkrXYg1yA4JMG4NHp6oGVKrgHc1ebFxpmOiUw0H6oApnFzSxtcNRVTYOf8AOakDOpTsCsS7wXKx7OuSAF4hlwSYleisngpHXeNa/RKiIOc6uvl+yQh3EIkywDinNsbRnl0RQUCmk+aeH+PNFYrMNcstP8KQQ1+GnhryRQUaH7Lbo7Sczu92IUbX43D6An0XqL5f0Q7ZW7BZ7NGylCRjf/c4Z/QLrVae5IW0OE8cuq62GG2KRclwZDbe8auwDzXnk0Bc4knI/wAAWhvaYySucRSpOQNdOaHdkCNOOhHFZNXO3tFk8FD2Ou8dE4WQbyrZj5UHVKWZ8fNY6K6KzbM00Kc2FvDwVwQ8/H/CQRDSv8KAogEXr/Mk8x6Z+KUx7vmkMRGpTAeHEaFRue47x4/NKY3cQmdmd5CQDJ4cQzoCPoqrO6cx51yVyh9fkmysLhorceRxZdDK48PoXLLahwcfD9StLsoztZg0sIFC458OKxGBwPHw18uK0GyFpLZxQF1QRTFh5518F08WoUibjGXKPWbZd8UrcMjGuGgqMx4HcvO9p9jXx1dAMcepH4m/qFsoLxcNWEeOfqrftwIyFfOiJ44zVMrcTxXHTJNa6h1C9Ov7ZiO1d5rTFJvdQEH+4BZG9di7TCC5gErQKnAO9/4rDPTTXTlENrAPa+aRzv5qoS4CoJod4ORUZlaMgVnaa6kSyJFxkJPKiqCfPeUx9rOgCQF7GRWhXIcLUeFVyLCwoZPDNKZdx3dFETpTkCkLqaBMCz2gITXSbsqKvj4/ypT2yNrmdckAWQ4eWVPJE9mrH21piYRliq7wAr9ECx676fzJbT7NbG90r5qABrcILjkS4/oFZhjumhrqelrDXxeLYorQz8VSwDxNQehWrt97xQisjgDwGa8m2nvFskrntPdca08BTqunKe2LZfHjl9CnjGny3KSrdK0pn6Ic+0MAyPRMfax4/wA4rkydu2UOVuwm97f5uUZc0g0pUBD3WvM5cvBM7cihSEEQ41GYTiTv8kK9scctM9PqmtndpU/zggAw12ZquxjPgNxPLchILyaajwIz4pPZZOfqge2XgJm0A51HVR+1N3lv0VAXfJl3TTXRS/dcx/DrnuSJLFkfZlh9sbXx4aJjrSPqM0z7qmOrRyzCl+6ZSNG9QnZP0Mv4shdbCuZbnMcHCrXDQhTsueUDRg80puZ53ty4E1QpUxrTZu0WHbr2nD+7I58LvjZ3mHm6M6eS09lda6B8RitDNxbSv7FeeC4j8Q9VcuyzWiB2KKXD4E0PiFrhqvyLlhy94np1nvabR9mkry06ItZrTj1Y9v8AcKLFXTtRPSkzhyIGXmNyu35tgLPHk4PkI7oGgrvK1RzQatEZYpJ00WNrdj47UHOYGsl+Lc7k4D5ryS8bA+GR0cjaObrvrzBXoLNsnxQmSXNxAwMGVXOzA8hTqsvaA2bHabQDGxxPZRtze8neK7q9VRnhGfTqSjpd0JSbqv2/BnMQ4ck3Caq5DYS8BzSwggHM0PmNxUxuh5z7nVYXSKPbZfxYLdGaaalIin3VINw8AVyOA9vk/Fj8Wo3HhkoxIc6AcalFWXfFXSvmf1UrbIz4RTqhyRqX0+flAN73nc3PVI1jiaeYoOC0QiaMg2nl9UoeAQ3oAiy2P01ydX+gA2xv1Naanw4novVLmvax+zRsOQawBxLSMwMzXxWQsFmM0oazvHfUnCBXUrUttjImPwyNDWVD3BrA1zh+FhdWviVs01q2W5dDiwRqT+5/pAq9IYJG44LQwDg54w+FSstPd7ZMg9lRmcBxfIo221WaYHtrRAwE6MZp4moaT5IK/wBijn/+Pae0JacQGHCBxruVmaVxaIRwYnw5X/HH9kY2fbvefIKQXFFvLt3LRSPvmAA/1GmmWR+VFE6+Y6jCHur8LXH6LnVIuWnwLsTtumEbj5lStsMXwN881Qdekh9yzyH+6jVzZrScmxxt8XF3WgRtZNQxLpH9BRkLBowdApKjgEDljtJ96VjdMmsr6lNlsUtM55DXg1oHyT2/JLcl0QcBKjntjG++9rd+Zp0QiG7cWsstebjp4DILpLhiJq4udSuTnEo2x7sTm+yJJdobOP8AcJ4UBIVZu0kFSRjrzNB0JTzcMHweNSa/PJSR3LZ6V7NuXjqp1j+SF5GcNomHMYR/c8D0VG07SltSDERnlicTXpSiIQ3RD7zo2Hypkpvu2E/gYP8Aqj/Gh/5GZmbayY1pg/8AE/Uqs3aa06Y+jR+i1wscbXZRMP8A1H1CnDAPda0f9QM1PfBf8lezJ5Me29bYT7z/ACb+yQ2q2jfLnyd+i2jXcs11eKXqr8R+lJ9zHRPtRNXOlHX9EUs7q0xPILhvxE5V5LRwu4V8uakw1Vsci8FMscrqzH3qHlwBeXNyIIaeW87+Se62Ple10kpjDAA0lrt9dDxWs7Ljnw/wkLa7h5hP1fgj6UvIDds6He5NG4cM6+qhds/KyuFkZA4l+nKhWh7I6iia5uWYUZTslCLiwA19pYKCOOg/5n0quROMjd6rlQ2vBqW4f245pj7Xh/CTwpVQnUcwU2L3yM6U4lG1FbySLDZ5DXC0Ac0Ltdmle6rZMO45V8gdyvO95o5E9FZawU04JppBGc7tMz8N0TtNXWl7aincBbXhU1TprhEjaPnmfTSru70RmdoqPH6KSNuh5BSeRpWLa3w2AmbIwCjiXk83UHQBWINnbM3LBU8yT13I43NR1z6qPqyfcsWFIjhssbAMLGDwaB6qwHU8Ny7WtVC096m79lC7JKKJHuq00z/nFRgOFKUGmL9uaki0HmufoPD6JDoRrqncRpom9oN1daU4KF8hpWu8DrRXsIpVDBKyF9eNK5aJRHlTNPYdU2N5qkS2ilmiSJup48k4n5pkjyCPFIdD+yPGqaG0Tm7/AATXIHSFxD/KSuSRv6JtPmgKFeBw0S4l1Ex+5AyQSEaKQ2jnRRNHzTCf55pptCcUy12hIyK4OPFVhvXO0Ut7Iemid06hkmJy0TQnHVJybGopEbqrk54XJEj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676275" y="-693738"/>
            <a:ext cx="333375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6" descr="data:image/jpeg;base64,/9j/4AAQSkZJRgABAQAAAQABAAD/2wCEAAkGBxMTEhQUExQWFhUXFxcVFRcVGBcXGBcXFRQWFxcYFBUYHCggGBwlHBUUITEhJSkrLi4uFx8zODMsNygtLisBCgoKDg0OGxAQGywkHCQsLCwsLCwsLCwsLCwsLCwsLCwsLCwsLCwsLCwsLCwsLCwsLCwsLCwsLCwsLCwsLCw3LP/AABEIAMsA+AMBIgACEQEDEQH/xAAcAAABBQEBAQAAAAAAAAAAAAAFAQIDBAYABwj/xAA/EAABAwEFBQUFBwMEAgMAAAABAAIDEQQFEiExBkFRYZETInGBoRQyUrHBBxVCU9Hh8CNy8RZDYoKSwiQzsv/EABoBAAIDAQEAAAAAAAAAAAAAAAABAgMEBQb/xAArEQACAgEDAwMEAgMBAAAAAAAAAQIRAwQSITFBURMUYQUiUqGBkSMyQnH/2gAMAwEAAhEDEQA/APG8K7CpKJaKNkCLCuwqWi6iBkWFIBmpqJoGZQAzClwqSi6iAI8K7CpKLqIASGAuIa0Ek5ABaWz7PRxAGc1f+W3d/cVJstEIoZrSRVze4zkTvTLmtIfO0ymorVxP1RzRTkm1wi52DaZRho5D6qvLAxaS12abEWgh0cnuuyowDM+iGMuuN4c5kndZXGeFFU8cr6lEvU7Mzr4wH5cE+G0PBoAHDfiGXVHILiYZQ4uJjLa868Chd7wFhLWNcGVJBO+vNTjV02aoaPU7d7T2+eQ3cV/QwMkHZkF+uClK05rOXWzDajIRUd4imaoOeQmRWxzCHA0IzCmscU7XUuc24qL7G1fbI5Msqbw4U+aCXhd0PvAYTy08kfFtZJCx7qd5tT9Vm7bayz3C17DuOeHqlQgLLE1pNF6VcN2RwXe5xylkaHPruB90dF5q+SteaNvv9/YYC4uc6mIng3JoVWaLkkkX4ZKLbZn7U2r3eJ+ahDM1MRVIGqxGdjMKTAtbsLdTJ5JA9uIBqIbN3HHJPaQ5lQwig4ap8kbMHhXFq32zWzjHmeRzMQY4hrfBDL+hhkkjjiiLHlwa4EU1NErCzJ4F2Feo/c0EbmWcw1Lh71K9Sgt0bON9ukjc2rWZgeKfNhYC2WudlokLX1oBXJIt/dFngNoeIW0ewUcFyklwFnmhauwIwNnrT+UV3+n7T+U5VbkOmB+zXdkjUez1p/KKcdnrSf8AaKNyFTAnYpvZZlHnbO2r8opG7N2qpPZFG5BTAnYruxR07OWr8spw2btX5RRuQ6YB7Bd2C0A2ctX5Xql/03avyvVG5eQpl7YxjJoZ7K7Jzu+wnjwVO7nx2V0sdpjJLhhy3DiEsNw2xjg5kZDgag1WtZA60MDbVB3qe+NU1JEJQb5A1m2rhiDYmMcYgCHF3vZ8FUsd/WdgkjEbuzfnWveJ5ohavs+cauhcSODhp50Q5+wVtpUR1HEVp8lK0R2y8DZNo43vcHxENLQGBpoRTIZhHbh2WD4+1mJoc448Rd3eLzv00WeGxlpLswG+P+F6Fdd3WhsDImxPcWgNqBl5fuqcqtfab9NlkrUm6/8AeAbe90WcubAImZjG6lAWgMOeWlTRec3xdUbSQ0uB55he+WbZKXBicWNcR3ga100c4cFi772BnLHTh8b20xNDS6pGdKVbQ6KOOORdizK8cugEijAjYCBUNGgoNOCw+0J/qGh3+C3NokEcfe1Azpxosded2SmH2g0wF3nrRX35MYIHJTNGSgYVobt2cmmjD2Uoa0qeCcnSBgVdRaP/AEbaP+PVL/o2fi3qob4kaYY+ytvfm/tC0Ozl1vhfaXvoMZq0cgCsxdmztusji6MtBIzrpQ6VVvsryq53aM72R6UyT3xBxfgg2afamSTSRNxx9oQ5u856hG9p4I8dmlc0Nf2ja6V80Duy7rfASWSMoTUg5ipUN63PbbQ4OkkbUaAHIKO+NdRbWazaG0Wtr2ezxteCNTuQjY2aR1ttHagCSgqB5qKzm8WMwCWOgFKnVULLdFsZMZhKzGdSTqn6kb6hsZp9nbokitNokeBR57vguQV0dvxl/tDKkU5Lk1kihqLXYMC85eLeiX70l4johbrVyKQ2mm5c3fLyR9SXkMC85Msx0XfeUnEdEHFt5dUhtZ4BG6XkPUl5DJvKSmZ9AuF5ycR0QQ2l3JcLQ4o3yF6kvIcF6yU/ZIbyk4oIZ38Vau+yzzuwxitdTuHiU90vI1KbdIJfeEvHoESsl3W2SmEBrTmS/LoKK1ZorNYW4pnh8vPQeAQ+8NuS6oiblx0CmlLubcWJx+6bBN73tLC57SaOaaH9lqPsuv8AE/axyhpc0BzSQK4SSCD5/Nea3tDNaZcTnhgyBNCdOQRHZC7XWeZz+2BBZTKoNag0NfBX4Gk+WdLUajSzwbIRSlX7Pefa2DePDJPFtbuI0r5fyq8v9tNK4yfNGdnbfidGAa5yMp5Ygty2vocPa0bW0ytDHOwh2FpdSgzpXL0Qm1X/ACMijk7NtHmvvV7obirprr0Rayx9yh+EBB37O4sAklxRsrhjwgChrqa6970RwX4Xj/7KEm2TmvoWMc04qkEjDhLqAk5VIbkrlr2jjEcb5Y6RvdhYcQOdD7zfL1VKybOQhraSh5aZA3FhNcVRRw5VVa+Nn5TFEHMZSEh7Qx3vuaKkuqBmcLRvQrNUvbSdJUXrz2bsFvjIGCpqMUZwuB5jjyIWJt32bWoxmzMwuZlSQmg45jVFIKxw4i1jnlzWlpOGSrKucSdwPeXoV3NwRMaTUhoqa1zNK58M1GUFIzZ8EcatM8Ptf2I21o7ksL8uLm/MK9dmylvhEcPYOrpiGbRnmS4ZAZr27tQkElVCePdwzO+TyDaS5X2NjDJMwyPrRja/hpU18x1Qi5rWzt2du4COtTnStNBXxRX7UbcH24tr/wDUxrByL+87/wBVgrwnFMisWRJTpHodL9Gx5MEc05NN8nqt9TMexzWuoHAZjgNKLByTOBILjlkq1z298rCwPyblXkijIWjKnmqp8HH16UZ7E+gP7V3xFMxHiUULW8E3CFCzByDe9xPqu7N1dSidAkJRYAwxvPFciDnjiuRbAh9mfyUjbM47wnunG8pe2A38kBQ1ljPFPZY+LkvtDaapHWhozFUAOFkHFOFibxUbrU1MdbggYVue52Sytafd1PgFa2l2hdG4Wexsa0Uzc3KnjwPisvapp3Zw1DWNL3htakAjIU6+SzwvIB/aNeanWgOn/IHX55LTix3G11NWNvHC0uvc08NgqayuL3b86hXo4WjQBCIb0JaCaYXZBwzaTwPwnkVZE53VVU1JP7iiU5S6hAsFKUCRzKfsqItLuKU2h3FVkC+3lktJsFEDaDyaXjxyb8isQLQd5Wu+y+Ym1PB/KP8A+mrVpptTonCXY9VwoJtPZ7RJAWWZwbITQknD3d9DuKN1WH+0i+nwCONhIEmMuw6kDDQA7tStzdK2adLilkyxjH99DI3/ALJzWSyi0dr/AFA5tWt3FztzwcyNVevjbC1SCz2eEf1nxxlxFO854rQYshlrVMvLZa0P7NjpKMcQe6XGng05FD9oLlnstpjnsodIGUa0YS8gsq3vAaggeqr+5LpSOssmKckpSUpc1xS+Ey9dtstFntTIrdEJMQDRUMJaH5d17dRnovSrXagwgnIUr0GnyXlH33PPbbP7Szs344wG4C2ox8HEnit1tvePYsjNK1cQRyFP1UscrTvyZ/qeOnj4Vtc10/gMWq3hmGp/D5Zqjdu0DZZhGzPIkndkvLtoNqyHOc99Gn3WDMkeCoXdf7z3oXYaihI1pvCU8qjyc1pR6gva+8JZrwtboxiBlcBwo2jNT/aqUdzyPzleAODUcle4kk1zPqmdm5YJ5Ldoul9QzbFCLpIfZGMibSNoHE7z4nenm2uULYk7sjoquphbcnbHm0E70wynikNnNE6KyuJoAihUyPtuaQyK0LskzqEgsDuARQUVca5WWXc48EqKCmXW7Oz7wOqkZs5Nxb1Wkx804OHGqhuZ2PZ4zOt2ak+NtOGvqnt2Xd8Y6FaLPgfJOAOmE9Ci2P2uLwZv/TD/AI29ClGzT/zB0K1DYnfCeiXD4DzH6o5D22HwZeS6Joo5XNc1x7NwwioJyXkkAG8kHjuPiF9AmQcQvKtrtkZu3fJA0SMeScLNWneKLXp51akV5sX2pR6Iz0Uj2tdgIIpnQ7uY379aqSxXtIzMOy+E6Ic+zSMJDmPbuOIHLzRS6ruLzh7N7nbsINCD6LW9rXJjcGbS4bPJaohIwNpUtIrmCNVfluCbcB1RjZW7G2aBrM8R7zxXLEdacEZ7VvwnquZOtzpmyOlhXKdmRh2bk/FQedVq/s/ucx2kuO6Nw8alqcZRuaOpKL7Ky/1iKatPzBVmBr1ELJpoxi2katYnb7Zaa2OY6ORrSxpaWurnUg1BC3DmqKeOo5rqNJ8My4s08U98Op5pc9z2+Ehom7QAgObiJy3914+Sl2tltdjtLZWFz4HGuAaYt7Tllxqto+CundeFNZ58QwyDPihx4pMvWsue6cU+zVVZ5rZ3SW+3R2kxYGw4S4kmgDTWlaZk8E+8532yYg0wtJO4UGg81vL4gLIpCNMJOXhvWDu6GjSfiz8lRml6UPkteRamaSVRiqSBU2zcQeXNgDidS95NUjLmLcmQRt8CtCYyuEZXOeaRL2cDNm6Jfgb1TfuqUfgB81psJ4pMJUN7D2eP5MwLqlr7g6poumatcPqtVQpCEb2L2WP5Mv8AdchHu5570rbHMNI8xvqtN5Lkb2HssfyZ5tjl3s9UjbFJrg9VoSU1G9j9nj+QAbPIP9vLxXI8uRvYeygMEbv+Hk39U9rXjPFTwACkxrhIluZq2oa0v+N3VKWuOrndU7tUvaJWwpeCI2fx6pzbOFIJF3aoGN7FJ2RqKO8qKTtEvaJDGOiB1APiE4MppTyTsaUOCYhKLl1UtUAcEc2VAD3OJGQoBvNSN3kgYWh2VA7+lainFaNKryIo1DrGzRyWtrRU1pyFT0Qy1bQQMrV9ONRT5oAdkLQ98pklq1znFtXO0JqO6Mgqcn2Z4tZ+ja/VdHdK+EUR0+nr78n9KzSPvWJ4a4Y86Frg00IPPgukv+DC1rz3jXIa00qmXRdJs0TYS/GG1oaUoCdEI2w2W9uZG1kgjexxdjGtC2lCRnrRX9jE1BTaT48lK8L5kf8A0wSGHLmRzUAchth2etNkkwyydqwg0cSTQjTVFKLlayT30zo6WMVG0NxpC9OICbhWQ1CY0mNL2a4xpAJiSB6XAuLUwEL0mNdgTTEeJSAXEkxJQxIWoAQlcuLVyYDw1cWqMSjinCZIY8MS4Uzt04SoEKGJC0pcYXYx/CgBKJwC5ruBXCUJgckKfjU1niLzha2pO4ISvhCbKmJOja5xo0EnlmVprNsq4jvuDeQzVyHZoNpSQg8hT1qtmPSOX+7oy5NXGP8AryBLBs7O8jF3G89fILVXbc0cJxNqXUpUn6bleYKADhkkdItcMMYdDHk1Ep9R5UZcGjJNMlNR5jPqFTttuaBqCrkilkdotOZSxWkVWMvS+DicAd6ghvsg5n+UCnYtrNBtFa4yC2oLt2dc1kjbHclPNaw9+Xqon2ccFztcukjoaJ9YsZ7W7klFpckbZRTNILMsBvHG0ld7WUzsabz4KCSN3GnkkBaFq5rvaOaoNhdX3ugUhYeaYFt1ppvSe1FQCJIYykBObTzTfaeagbGd5SdmPJMCVtoPGq5Qlq5AFsxJcJQoXjJStEotstE9pk97jCuEp1ShLLc+pqkNud/OCNoe9xhfquy5oMba7ikNrfXXojaL32P5DoLUsQaBlkECNofTj5I3sZAZ7UwOb3WjGeGWnrRShjcnQe9x/IfurZ2SWjnVYznqfALXXfdscIo0Z7ydSrL3UGSE3jeZjFTTzNF1MeGMOhjyZ5ZOH0CxkUbpwvPby2pkrpQcWkH0QqTa6XiCPCnorNyRWscmeny25o3qrJeTeK8ttG0kztDRUZLylOr6KDzRRNYJdz0+17TRMJD3FpGh+rTofBZa+toO0JDXAjiMqrHy2kn3nEpGSjcqpahdiyGOHS+Qm6auaidKh0kxUbH/AMr+iFNsscEjQWSXiinaCgrvGizljk8vDP5lE3zHASHVIFaEZqWXHvxfJCGT0532CAIKcAFmW3oRnmnm9idDQ1z8Fy9po97j+TQucAlJCzjrwJGue7gojbXbijaR99HwzSgNGiQloWXbeD60J80vtBNM09onrl2RpnU3KItHBAG21w0KQ2553lG0Frl3QfdG0blGKUr80G9rcd58UntDuJ9NUbR++j4DZPRKggmd/wAvNcjaP3sfA2SdvTVcbS3efBDTLnWmXD90j31Ts5FhF1sZmKGvFL7UOBQsOzFf5VPjfnl5A/RFhZedbRoGZpHWs7svNVTOBoOqQPqdOiAsmNpdTnyC9O+ymxERSTOzLnYG+DdfX5Ly2yxOe9rWglxIaBxJNF79cd2izWeOFv4RnzccyepK16WFvcTgPt7e7XTXMagrz2/L2tEJpII5WGuEupip4tNVtr8twjYSTlvXjF82jE/M8RXlXJa8s9kbLU9qslt9va81EeHiA4keqpOcdaeqhbJQUSCXw5rmyyyl3IvPLtwWCTTpomYCc/NMMpp08UhdlmoWVubfVkzgKZ67qqNhTHDjVPadKBKyNjnDkmVonNjceKkNmNNDVWwyV1NeLUdpEtllCN2WjhQrMAUNNDzRi65naVXQxT8k8kbVoH26Hs3ubnrl4KIyAeS09tusTDEXAOyAP0ICo2jZx1O44OPA5dFnyaSdtxXBjb5BHackxzjwVuawOjcWyswuG4pkcA4A867ljaa4YuSmHk6qZvkrXYg1yA4JMG4NHp6oGVKrgHc1ebFxpmOiUw0H6oApnFzSxtcNRVTYOf8AOakDOpTsCsS7wXKx7OuSAF4hlwSYleisngpHXeNa/RKiIOc6uvl+yQh3EIkywDinNsbRnl0RQUCmk+aeH+PNFYrMNcstP8KQQ1+GnhryRQUaH7Lbo7Sczu92IUbX43D6An0XqL5f0Q7ZW7BZ7NGylCRjf/c4Z/QLrVae5IW0OE8cuq62GG2KRclwZDbe8auwDzXnk0Bc4knI/wAAWhvaYySucRSpOQNdOaHdkCNOOhHFZNXO3tFk8FD2Ou8dE4WQbyrZj5UHVKWZ8fNY6K6KzbM00Kc2FvDwVwQ8/H/CQRDSv8KAogEXr/Mk8x6Z+KUx7vmkMRGpTAeHEaFRue47x4/NKY3cQmdmd5CQDJ4cQzoCPoqrO6cx51yVyh9fkmysLhorceRxZdDK48PoXLLahwcfD9StLsoztZg0sIFC458OKxGBwPHw18uK0GyFpLZxQF1QRTFh5518F08WoUibjGXKPWbZd8UrcMjGuGgqMx4HcvO9p9jXx1dAMcepH4m/qFsoLxcNWEeOfqrftwIyFfOiJ44zVMrcTxXHTJNa6h1C9Ov7ZiO1d5rTFJvdQEH+4BZG9di7TCC5gErQKnAO9/4rDPTTXTlENrAPa+aRzv5qoS4CoJod4ORUZlaMgVnaa6kSyJFxkJPKiqCfPeUx9rOgCQF7GRWhXIcLUeFVyLCwoZPDNKZdx3dFETpTkCkLqaBMCz2gITXSbsqKvj4/ypT2yNrmdckAWQ4eWVPJE9mrH21piYRliq7wAr9ECx676fzJbT7NbG90r5qABrcILjkS4/oFZhjumhrqelrDXxeLYorQz8VSwDxNQehWrt97xQisjgDwGa8m2nvFskrntPdca08BTqunKe2LZfHjl9CnjGny3KSrdK0pn6Ic+0MAyPRMfax4/wA4rkydu2UOVuwm97f5uUZc0g0pUBD3WvM5cvBM7cihSEEQ41GYTiTv8kK9scctM9PqmtndpU/zggAw12ZquxjPgNxPLchILyaajwIz4pPZZOfqge2XgJm0A51HVR+1N3lv0VAXfJl3TTXRS/dcx/DrnuSJLFkfZlh9sbXx4aJjrSPqM0z7qmOrRyzCl+6ZSNG9QnZP0Mv4shdbCuZbnMcHCrXDQhTsueUDRg80puZ53ty4E1QpUxrTZu0WHbr2nD+7I58LvjZ3mHm6M6eS09lda6B8RitDNxbSv7FeeC4j8Q9VcuyzWiB2KKXD4E0PiFrhqvyLlhy94np1nvabR9mkry06ItZrTj1Y9v8AcKLFXTtRPSkzhyIGXmNyu35tgLPHk4PkI7oGgrvK1RzQatEZYpJ00WNrdj47UHOYGsl+Lc7k4D5ryS8bA+GR0cjaObrvrzBXoLNsnxQmSXNxAwMGVXOzA8hTqsvaA2bHabQDGxxPZRtze8neK7q9VRnhGfTqSjpd0JSbqv2/BnMQ4ck3Caq5DYS8BzSwggHM0PmNxUxuh5z7nVYXSKPbZfxYLdGaaalIin3VINw8AVyOA9vk/Fj8Wo3HhkoxIc6AcalFWXfFXSvmf1UrbIz4RTqhyRqX0+flAN73nc3PVI1jiaeYoOC0QiaMg2nl9UoeAQ3oAiy2P01ydX+gA2xv1Naanw4novVLmvax+zRsOQawBxLSMwMzXxWQsFmM0oazvHfUnCBXUrUttjImPwyNDWVD3BrA1zh+FhdWviVs01q2W5dDiwRqT+5/pAq9IYJG44LQwDg54w+FSstPd7ZMg9lRmcBxfIo221WaYHtrRAwE6MZp4moaT5IK/wBijn/+Pae0JacQGHCBxruVmaVxaIRwYnw5X/HH9kY2fbvefIKQXFFvLt3LRSPvmAA/1GmmWR+VFE6+Y6jCHur8LXH6LnVIuWnwLsTtumEbj5lStsMXwN881Qdekh9yzyH+6jVzZrScmxxt8XF3WgRtZNQxLpH9BRkLBowdApKjgEDljtJ96VjdMmsr6lNlsUtM55DXg1oHyT2/JLcl0QcBKjntjG++9rd+Zp0QiG7cWsstebjp4DILpLhiJq4udSuTnEo2x7sTm+yJJdobOP8AcJ4UBIVZu0kFSRjrzNB0JTzcMHweNSa/PJSR3LZ6V7NuXjqp1j+SF5GcNomHMYR/c8D0VG07SltSDERnlicTXpSiIQ3RD7zo2Hypkpvu2E/gYP8Aqj/Gh/5GZmbayY1pg/8AE/Uqs3aa06Y+jR+i1wscbXZRMP8A1H1CnDAPda0f9QM1PfBf8lezJ5Me29bYT7z/ACb+yQ2q2jfLnyd+i2jXcs11eKXqr8R+lJ9zHRPtRNXOlHX9EUs7q0xPILhvxE5V5LRwu4V8uakw1Vsci8FMscrqzH3qHlwBeXNyIIaeW87+Se62Ple10kpjDAA0lrt9dDxWs7Ljnw/wkLa7h5hP1fgj6UvIDds6He5NG4cM6+qhds/KyuFkZA4l+nKhWh7I6iia5uWYUZTslCLiwA19pYKCOOg/5n0quROMjd6rlQ2vBqW4f245pj7Xh/CTwpVQnUcwU2L3yM6U4lG1FbySLDZ5DXC0Ac0Ltdmle6rZMO45V8gdyvO95o5E9FZawU04JppBGc7tMz8N0TtNXWl7aincBbXhU1TprhEjaPnmfTSru70RmdoqPH6KSNuh5BSeRpWLa3w2AmbIwCjiXk83UHQBWINnbM3LBU8yT13I43NR1z6qPqyfcsWFIjhssbAMLGDwaB6qwHU8Ny7WtVC096m79lC7JKKJHuq00z/nFRgOFKUGmL9uaki0HmufoPD6JDoRrqncRpom9oN1daU4KF8hpWu8DrRXsIpVDBKyF9eNK5aJRHlTNPYdU2N5qkS2ilmiSJup48k4n5pkjyCPFIdD+yPGqaG0Tm7/AATXIHSFxD/KSuSRv6JtPmgKFeBw0S4l1Ex+5AyQSEaKQ2jnRRNHzTCf55pptCcUy12hIyK4OPFVhvXO0Ut7Iemid06hkmJy0TQnHVJybGopEbqrk54XJEj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828675" y="-541338"/>
            <a:ext cx="333375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676275" y="401637"/>
            <a:ext cx="8001000" cy="5386825"/>
            <a:chOff x="676275" y="401637"/>
            <a:chExt cx="8001000" cy="5386825"/>
          </a:xfrm>
        </p:grpSpPr>
        <p:pic>
          <p:nvPicPr>
            <p:cNvPr id="1042" name="Picture 18" descr="http://www.helpful-baseball-drills.com/images/ChrisStride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75" y="401637"/>
              <a:ext cx="5648326" cy="4615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Straight Arrow Connector 16"/>
            <p:cNvCxnSpPr/>
            <p:nvPr/>
          </p:nvCxnSpPr>
          <p:spPr>
            <a:xfrm flipH="1" flipV="1">
              <a:off x="4953000" y="1573214"/>
              <a:ext cx="2743200" cy="3568917"/>
            </a:xfrm>
            <a:prstGeom prst="straightConnector1">
              <a:avLst/>
            </a:prstGeom>
            <a:ln w="4762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981450" y="5142131"/>
              <a:ext cx="4695825" cy="646331"/>
            </a:xfrm>
            <a:prstGeom prst="rect">
              <a:avLst/>
            </a:prstGeom>
            <a:noFill/>
            <a:ln w="539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Neoprene sleeve must be covered with undershirt and meet same length requirement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3142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1570</TotalTime>
  <Words>490</Words>
  <Application>Microsoft Office PowerPoint</Application>
  <PresentationFormat>On-screen Show (4:3)</PresentationFormat>
  <Paragraphs>97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March 27, 2011 edited 3/9/14</vt:lpstr>
      <vt:lpstr>“That’s a Balk”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Barry</dc:creator>
  <cp:lastModifiedBy>Barry</cp:lastModifiedBy>
  <cp:revision>104</cp:revision>
  <dcterms:created xsi:type="dcterms:W3CDTF">2011-03-24T22:48:10Z</dcterms:created>
  <dcterms:modified xsi:type="dcterms:W3CDTF">2014-03-14T22:00:48Z</dcterms:modified>
</cp:coreProperties>
</file>